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27" r:id="rId5"/>
  </p:sldMasterIdLst>
  <p:notesMasterIdLst>
    <p:notesMasterId r:id="rId48"/>
  </p:notesMasterIdLst>
  <p:sldIdLst>
    <p:sldId id="405" r:id="rId6"/>
    <p:sldId id="360" r:id="rId7"/>
    <p:sldId id="361" r:id="rId8"/>
    <p:sldId id="403" r:id="rId9"/>
    <p:sldId id="427" r:id="rId10"/>
    <p:sldId id="404" r:id="rId11"/>
    <p:sldId id="428" r:id="rId12"/>
    <p:sldId id="422" r:id="rId13"/>
    <p:sldId id="429" r:id="rId14"/>
    <p:sldId id="338" r:id="rId15"/>
    <p:sldId id="430" r:id="rId16"/>
    <p:sldId id="431" r:id="rId17"/>
    <p:sldId id="392" r:id="rId18"/>
    <p:sldId id="432" r:id="rId19"/>
    <p:sldId id="445" r:id="rId20"/>
    <p:sldId id="357" r:id="rId21"/>
    <p:sldId id="433" r:id="rId22"/>
    <p:sldId id="393" r:id="rId23"/>
    <p:sldId id="447" r:id="rId24"/>
    <p:sldId id="458" r:id="rId25"/>
    <p:sldId id="448" r:id="rId26"/>
    <p:sldId id="450" r:id="rId27"/>
    <p:sldId id="434" r:id="rId28"/>
    <p:sldId id="454" r:id="rId29"/>
    <p:sldId id="426" r:id="rId30"/>
    <p:sldId id="451" r:id="rId31"/>
    <p:sldId id="452" r:id="rId32"/>
    <p:sldId id="453" r:id="rId33"/>
    <p:sldId id="435" r:id="rId34"/>
    <p:sldId id="439" r:id="rId35"/>
    <p:sldId id="442" r:id="rId36"/>
    <p:sldId id="443" r:id="rId37"/>
    <p:sldId id="455" r:id="rId38"/>
    <p:sldId id="457" r:id="rId39"/>
    <p:sldId id="440" r:id="rId40"/>
    <p:sldId id="436" r:id="rId41"/>
    <p:sldId id="423" r:id="rId42"/>
    <p:sldId id="437" r:id="rId43"/>
    <p:sldId id="391" r:id="rId44"/>
    <p:sldId id="438" r:id="rId45"/>
    <p:sldId id="401" r:id="rId46"/>
    <p:sldId id="402" r:id="rId47"/>
  </p:sldIdLst>
  <p:sldSz cx="9144000" cy="5143500" type="screen16x9"/>
  <p:notesSz cx="6858000" cy="9144000"/>
  <p:defaultTextStyle>
    <a:defPPr>
      <a:defRPr lang="en-US"/>
    </a:defPPr>
    <a:lvl1pPr marL="0" algn="l" defTabSz="685771" rtl="0" eaLnBrk="1" latinLnBrk="0" hangingPunct="1">
      <a:defRPr sz="1350" kern="1200">
        <a:solidFill>
          <a:schemeClr val="tx1"/>
        </a:solidFill>
        <a:latin typeface="+mn-lt"/>
        <a:ea typeface="+mn-ea"/>
        <a:cs typeface="+mn-cs"/>
      </a:defRPr>
    </a:lvl1pPr>
    <a:lvl2pPr marL="342886" algn="l" defTabSz="685771" rtl="0" eaLnBrk="1" latinLnBrk="0" hangingPunct="1">
      <a:defRPr sz="1350" kern="1200">
        <a:solidFill>
          <a:schemeClr val="tx1"/>
        </a:solidFill>
        <a:latin typeface="+mn-lt"/>
        <a:ea typeface="+mn-ea"/>
        <a:cs typeface="+mn-cs"/>
      </a:defRPr>
    </a:lvl2pPr>
    <a:lvl3pPr marL="685771" algn="l" defTabSz="685771" rtl="0" eaLnBrk="1" latinLnBrk="0" hangingPunct="1">
      <a:defRPr sz="1350" kern="1200">
        <a:solidFill>
          <a:schemeClr val="tx1"/>
        </a:solidFill>
        <a:latin typeface="+mn-lt"/>
        <a:ea typeface="+mn-ea"/>
        <a:cs typeface="+mn-cs"/>
      </a:defRPr>
    </a:lvl3pPr>
    <a:lvl4pPr marL="1028657" algn="l" defTabSz="685771" rtl="0" eaLnBrk="1" latinLnBrk="0" hangingPunct="1">
      <a:defRPr sz="1350" kern="1200">
        <a:solidFill>
          <a:schemeClr val="tx1"/>
        </a:solidFill>
        <a:latin typeface="+mn-lt"/>
        <a:ea typeface="+mn-ea"/>
        <a:cs typeface="+mn-cs"/>
      </a:defRPr>
    </a:lvl4pPr>
    <a:lvl5pPr marL="1371543" algn="l" defTabSz="685771" rtl="0" eaLnBrk="1" latinLnBrk="0" hangingPunct="1">
      <a:defRPr sz="1350" kern="1200">
        <a:solidFill>
          <a:schemeClr val="tx1"/>
        </a:solidFill>
        <a:latin typeface="+mn-lt"/>
        <a:ea typeface="+mn-ea"/>
        <a:cs typeface="+mn-cs"/>
      </a:defRPr>
    </a:lvl5pPr>
    <a:lvl6pPr marL="1714429" algn="l" defTabSz="685771" rtl="0" eaLnBrk="1" latinLnBrk="0" hangingPunct="1">
      <a:defRPr sz="1350" kern="1200">
        <a:solidFill>
          <a:schemeClr val="tx1"/>
        </a:solidFill>
        <a:latin typeface="+mn-lt"/>
        <a:ea typeface="+mn-ea"/>
        <a:cs typeface="+mn-cs"/>
      </a:defRPr>
    </a:lvl6pPr>
    <a:lvl7pPr marL="2057314" algn="l" defTabSz="685771" rtl="0" eaLnBrk="1" latinLnBrk="0" hangingPunct="1">
      <a:defRPr sz="1350" kern="1200">
        <a:solidFill>
          <a:schemeClr val="tx1"/>
        </a:solidFill>
        <a:latin typeface="+mn-lt"/>
        <a:ea typeface="+mn-ea"/>
        <a:cs typeface="+mn-cs"/>
      </a:defRPr>
    </a:lvl7pPr>
    <a:lvl8pPr marL="2400200" algn="l" defTabSz="685771" rtl="0" eaLnBrk="1" latinLnBrk="0" hangingPunct="1">
      <a:defRPr sz="1350" kern="1200">
        <a:solidFill>
          <a:schemeClr val="tx1"/>
        </a:solidFill>
        <a:latin typeface="+mn-lt"/>
        <a:ea typeface="+mn-ea"/>
        <a:cs typeface="+mn-cs"/>
      </a:defRPr>
    </a:lvl8pPr>
    <a:lvl9pPr marL="2743086" algn="l" defTabSz="685771"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581"/>
    <a:srgbClr val="0556CD"/>
    <a:srgbClr val="EE9524"/>
    <a:srgbClr val="869FCC"/>
    <a:srgbClr val="66FF99"/>
    <a:srgbClr val="008080"/>
    <a:srgbClr val="00FF99"/>
    <a:srgbClr val="FEF5DC"/>
    <a:srgbClr val="FEC20D"/>
    <a:srgbClr val="1A17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5768"/>
  </p:normalViewPr>
  <p:slideViewPr>
    <p:cSldViewPr snapToGrid="0">
      <p:cViewPr varScale="1">
        <p:scale>
          <a:sx n="95" d="100"/>
          <a:sy n="95" d="100"/>
        </p:scale>
        <p:origin x="672" y="72"/>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53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Cost</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15A0-49AD-A3D8-FB10A33E95DF}"/>
              </c:ext>
            </c:extLst>
          </c:dPt>
          <c:dPt>
            <c:idx val="1"/>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3-15A0-49AD-A3D8-FB10A33E95DF}"/>
              </c:ext>
            </c:extLst>
          </c:dPt>
          <c:dPt>
            <c:idx val="2"/>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extLst>
              <c:ext xmlns:c16="http://schemas.microsoft.com/office/drawing/2014/chart" uri="{C3380CC4-5D6E-409C-BE32-E72D297353CC}">
                <c16:uniqueId val="{00000005-15A0-49AD-A3D8-FB10A33E95DF}"/>
              </c:ext>
            </c:extLst>
          </c:dPt>
          <c:dPt>
            <c:idx val="3"/>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c:spPr>
            <c:extLst>
              <c:ext xmlns:c16="http://schemas.microsoft.com/office/drawing/2014/chart" uri="{C3380CC4-5D6E-409C-BE32-E72D297353CC}">
                <c16:uniqueId val="{00000007-15A0-49AD-A3D8-FB10A33E95DF}"/>
              </c:ext>
            </c:extLst>
          </c:dPt>
          <c:cat>
            <c:strRef>
              <c:f>Sheet1!$A$2:$A$5</c:f>
              <c:strCache>
                <c:ptCount val="2"/>
                <c:pt idx="0">
                  <c:v>Initial Investment</c:v>
                </c:pt>
                <c:pt idx="1">
                  <c:v>Per year investment</c:v>
                </c:pt>
              </c:strCache>
            </c:strRef>
          </c:cat>
          <c:val>
            <c:numRef>
              <c:f>Sheet1!$B$2:$B$5</c:f>
              <c:numCache>
                <c:formatCode>General</c:formatCode>
                <c:ptCount val="4"/>
                <c:pt idx="0">
                  <c:v>7400</c:v>
                </c:pt>
                <c:pt idx="1">
                  <c:v>2400</c:v>
                </c:pt>
              </c:numCache>
            </c:numRef>
          </c:val>
          <c:extLst>
            <c:ext xmlns:c16="http://schemas.microsoft.com/office/drawing/2014/chart" uri="{C3380CC4-5D6E-409C-BE32-E72D297353CC}">
              <c16:uniqueId val="{00000000-21D6-4E12-8CD2-C148A2047978}"/>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4EFDFF-52FB-4AA1-8619-FE2EB8C25240}" type="datetimeFigureOut">
              <a:rPr lang="en-IN" smtClean="0"/>
              <a:pPr/>
              <a:t>08-01-2018</a:t>
            </a:fld>
            <a:endParaRPr lang="en-IN"/>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0A5A8A1-DC91-404B-B6EF-9243D3169412}" type="slidenum">
              <a:rPr lang="en-IN" smtClean="0"/>
              <a:pPr/>
              <a:t>‹#›</a:t>
            </a:fld>
            <a:endParaRPr lang="en-IN"/>
          </a:p>
        </p:txBody>
      </p:sp>
    </p:spTree>
    <p:extLst>
      <p:ext uri="{BB962C8B-B14F-4D97-AF65-F5344CB8AC3E}">
        <p14:creationId xmlns:p14="http://schemas.microsoft.com/office/powerpoint/2010/main" val="3670114223"/>
      </p:ext>
    </p:extLst>
  </p:cSld>
  <p:clrMap bg1="lt1" tx1="dk1" bg2="lt2" tx2="dk2" accent1="accent1" accent2="accent2" accent3="accent3" accent4="accent4" accent5="accent5" accent6="accent6" hlink="hlink" folHlink="folHlink"/>
  <p:notesStyle>
    <a:lvl1pPr marL="0" algn="l" defTabSz="914362" rtl="0" eaLnBrk="1" latinLnBrk="0" hangingPunct="1">
      <a:defRPr sz="1200" kern="1200">
        <a:solidFill>
          <a:schemeClr val="tx1"/>
        </a:solidFill>
        <a:latin typeface="+mn-lt"/>
        <a:ea typeface="+mn-ea"/>
        <a:cs typeface="+mn-cs"/>
      </a:defRPr>
    </a:lvl1pPr>
    <a:lvl2pPr marL="457181" algn="l" defTabSz="914362" rtl="0" eaLnBrk="1" latinLnBrk="0" hangingPunct="1">
      <a:defRPr sz="1200" kern="1200">
        <a:solidFill>
          <a:schemeClr val="tx1"/>
        </a:solidFill>
        <a:latin typeface="+mn-lt"/>
        <a:ea typeface="+mn-ea"/>
        <a:cs typeface="+mn-cs"/>
      </a:defRPr>
    </a:lvl2pPr>
    <a:lvl3pPr marL="914362" algn="l" defTabSz="914362" rtl="0" eaLnBrk="1" latinLnBrk="0" hangingPunct="1">
      <a:defRPr sz="1200" kern="1200">
        <a:solidFill>
          <a:schemeClr val="tx1"/>
        </a:solidFill>
        <a:latin typeface="+mn-lt"/>
        <a:ea typeface="+mn-ea"/>
        <a:cs typeface="+mn-cs"/>
      </a:defRPr>
    </a:lvl3pPr>
    <a:lvl4pPr marL="1371543" algn="l" defTabSz="914362" rtl="0" eaLnBrk="1" latinLnBrk="0" hangingPunct="1">
      <a:defRPr sz="1200" kern="1200">
        <a:solidFill>
          <a:schemeClr val="tx1"/>
        </a:solidFill>
        <a:latin typeface="+mn-lt"/>
        <a:ea typeface="+mn-ea"/>
        <a:cs typeface="+mn-cs"/>
      </a:defRPr>
    </a:lvl4pPr>
    <a:lvl5pPr marL="1828724" algn="l" defTabSz="914362" rtl="0" eaLnBrk="1" latinLnBrk="0" hangingPunct="1">
      <a:defRPr sz="1200" kern="1200">
        <a:solidFill>
          <a:schemeClr val="tx1"/>
        </a:solidFill>
        <a:latin typeface="+mn-lt"/>
        <a:ea typeface="+mn-ea"/>
        <a:cs typeface="+mn-cs"/>
      </a:defRPr>
    </a:lvl5pPr>
    <a:lvl6pPr marL="2285905" algn="l" defTabSz="914362" rtl="0" eaLnBrk="1" latinLnBrk="0" hangingPunct="1">
      <a:defRPr sz="1200" kern="1200">
        <a:solidFill>
          <a:schemeClr val="tx1"/>
        </a:solidFill>
        <a:latin typeface="+mn-lt"/>
        <a:ea typeface="+mn-ea"/>
        <a:cs typeface="+mn-cs"/>
      </a:defRPr>
    </a:lvl6pPr>
    <a:lvl7pPr marL="2743086" algn="l" defTabSz="914362" rtl="0" eaLnBrk="1" latinLnBrk="0" hangingPunct="1">
      <a:defRPr sz="1200" kern="1200">
        <a:solidFill>
          <a:schemeClr val="tx1"/>
        </a:solidFill>
        <a:latin typeface="+mn-lt"/>
        <a:ea typeface="+mn-ea"/>
        <a:cs typeface="+mn-cs"/>
      </a:defRPr>
    </a:lvl7pPr>
    <a:lvl8pPr marL="3200266" algn="l" defTabSz="914362" rtl="0" eaLnBrk="1" latinLnBrk="0" hangingPunct="1">
      <a:defRPr sz="1200" kern="1200">
        <a:solidFill>
          <a:schemeClr val="tx1"/>
        </a:solidFill>
        <a:latin typeface="+mn-lt"/>
        <a:ea typeface="+mn-ea"/>
        <a:cs typeface="+mn-cs"/>
      </a:defRPr>
    </a:lvl8pPr>
    <a:lvl9pPr marL="3657448" algn="l" defTabSz="91436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0" dirty="0"/>
              <a:t>Title</a:t>
            </a:r>
            <a:r>
              <a:rPr lang="en-US" sz="1800" b="0" baseline="0" dirty="0"/>
              <a:t> Text Font Calibri Body Bold, Font Size 34, Name and Designation Font </a:t>
            </a:r>
            <a:r>
              <a:rPr lang="en-US" sz="1800" b="0" baseline="0"/>
              <a:t>Size 18 </a:t>
            </a:r>
            <a:endParaRPr lang="en-US" sz="1800" b="0" dirty="0"/>
          </a:p>
        </p:txBody>
      </p:sp>
      <p:sp>
        <p:nvSpPr>
          <p:cNvPr id="4" name="Slide Number Placeholder 3"/>
          <p:cNvSpPr>
            <a:spLocks noGrp="1"/>
          </p:cNvSpPr>
          <p:nvPr>
            <p:ph type="sldNum" sz="quarter" idx="10"/>
          </p:nvPr>
        </p:nvSpPr>
        <p:spPr/>
        <p:txBody>
          <a:bodyPr/>
          <a:lstStyle/>
          <a:p>
            <a:fld id="{10A5A8A1-DC91-404B-B6EF-9243D3169412}" type="slidenum">
              <a:rPr lang="en-IN" smtClean="0"/>
              <a:pPr/>
              <a:t>1</a:t>
            </a:fld>
            <a:endParaRPr lang="en-IN"/>
          </a:p>
        </p:txBody>
      </p:sp>
    </p:spTree>
    <p:extLst>
      <p:ext uri="{BB962C8B-B14F-4D97-AF65-F5344CB8AC3E}">
        <p14:creationId xmlns:p14="http://schemas.microsoft.com/office/powerpoint/2010/main" val="2312966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25" name="Group 24"/>
          <p:cNvGrpSpPr/>
          <p:nvPr userDrawn="1"/>
        </p:nvGrpSpPr>
        <p:grpSpPr>
          <a:xfrm>
            <a:off x="0" y="0"/>
            <a:ext cx="9137515" cy="4914900"/>
            <a:chOff x="-1" y="0"/>
            <a:chExt cx="9137515" cy="4914900"/>
          </a:xfrm>
        </p:grpSpPr>
        <p:grpSp>
          <p:nvGrpSpPr>
            <p:cNvPr id="27" name="Group 87"/>
            <p:cNvGrpSpPr/>
            <p:nvPr userDrawn="1"/>
          </p:nvGrpSpPr>
          <p:grpSpPr>
            <a:xfrm>
              <a:off x="142570" y="6214"/>
              <a:ext cx="8858313" cy="4908686"/>
              <a:chOff x="142672" y="603115"/>
              <a:chExt cx="8864600" cy="4338536"/>
            </a:xfrm>
          </p:grpSpPr>
          <p:cxnSp>
            <p:nvCxnSpPr>
              <p:cNvPr id="63" name="Straight Connector 62"/>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userDrawn="1"/>
          </p:nvGrpSpPr>
          <p:grpSpPr>
            <a:xfrm>
              <a:off x="-1" y="0"/>
              <a:ext cx="9137515" cy="4896684"/>
              <a:chOff x="-4568761" y="0"/>
              <a:chExt cx="13706276" cy="4896684"/>
            </a:xfrm>
          </p:grpSpPr>
          <p:cxnSp>
            <p:nvCxnSpPr>
              <p:cNvPr id="30" name="Straight Connector 29"/>
              <p:cNvCxnSpPr/>
              <p:nvPr userDrawn="1"/>
            </p:nvCxnSpPr>
            <p:spPr>
              <a:xfrm flipH="1">
                <a:off x="-4568761" y="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flipH="1">
                <a:off x="-4568761" y="15283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a:off x="-4568761" y="30567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4568761" y="45851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H="1">
                <a:off x="-4568761" y="61135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flipH="1">
                <a:off x="-4568761" y="76419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flipH="1">
                <a:off x="-4568761" y="91702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flipH="1">
                <a:off x="-4568761" y="106986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H="1">
                <a:off x="-4568761" y="122270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flipH="1">
                <a:off x="-4568761" y="137554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flipH="1">
                <a:off x="-4568761" y="152838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flipH="1">
                <a:off x="-4568761" y="168121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flipH="1">
                <a:off x="-4568761" y="183405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flipH="1">
                <a:off x="-4568761" y="198689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flipH="1">
                <a:off x="-4568761" y="213973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flipH="1">
                <a:off x="-4568761" y="229257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flipH="1">
                <a:off x="-4568761" y="244540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flipH="1">
                <a:off x="-4568761" y="259824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flipH="1">
                <a:off x="-4568761" y="275108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flipH="1">
                <a:off x="-4568761" y="290392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flipH="1">
                <a:off x="-4568761" y="305676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flipH="1">
                <a:off x="-4568761" y="320959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flipH="1">
                <a:off x="-4568761" y="336243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flipH="1">
                <a:off x="-4568761" y="351527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flipH="1">
                <a:off x="-4568761" y="366811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flipH="1">
                <a:off x="-4568761" y="382095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H="1">
                <a:off x="-4568761" y="397378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4568761" y="412662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H="1">
                <a:off x="-4568761" y="427946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4568761" y="443817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H="1">
                <a:off x="-4568761" y="459100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H="1">
                <a:off x="-4568761" y="474384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H="1">
                <a:off x="-4568761" y="489668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 name="Group 7"/>
          <p:cNvGrpSpPr/>
          <p:nvPr userDrawn="1"/>
        </p:nvGrpSpPr>
        <p:grpSpPr>
          <a:xfrm>
            <a:off x="200227" y="755330"/>
            <a:ext cx="799280" cy="844787"/>
            <a:chOff x="-3330575" y="3005138"/>
            <a:chExt cx="1533526" cy="1620837"/>
          </a:xfrm>
          <a:solidFill>
            <a:schemeClr val="accent1"/>
          </a:solidFill>
        </p:grpSpPr>
        <p:sp>
          <p:nvSpPr>
            <p:cNvPr id="9" name="Freeform 6"/>
            <p:cNvSpPr>
              <a:spLocks/>
            </p:cNvSpPr>
            <p:nvPr/>
          </p:nvSpPr>
          <p:spPr bwMode="auto">
            <a:xfrm>
              <a:off x="-3330575" y="3005138"/>
              <a:ext cx="1233488" cy="1620837"/>
            </a:xfrm>
            <a:custGeom>
              <a:avLst/>
              <a:gdLst>
                <a:gd name="T0" fmla="*/ 621 w 777"/>
                <a:gd name="T1" fmla="*/ 0 h 1021"/>
                <a:gd name="T2" fmla="*/ 0 w 777"/>
                <a:gd name="T3" fmla="*/ 1021 h 1021"/>
                <a:gd name="T4" fmla="*/ 621 w 777"/>
                <a:gd name="T5" fmla="*/ 1021 h 1021"/>
                <a:gd name="T6" fmla="*/ 777 w 777"/>
                <a:gd name="T7" fmla="*/ 785 h 1021"/>
                <a:gd name="T8" fmla="*/ 231 w 777"/>
                <a:gd name="T9" fmla="*/ 785 h 1021"/>
                <a:gd name="T10" fmla="*/ 699 w 777"/>
                <a:gd name="T11" fmla="*/ 0 h 1021"/>
                <a:gd name="T12" fmla="*/ 621 w 777"/>
                <a:gd name="T13" fmla="*/ 0 h 1021"/>
              </a:gdLst>
              <a:ahLst/>
              <a:cxnLst>
                <a:cxn ang="0">
                  <a:pos x="T0" y="T1"/>
                </a:cxn>
                <a:cxn ang="0">
                  <a:pos x="T2" y="T3"/>
                </a:cxn>
                <a:cxn ang="0">
                  <a:pos x="T4" y="T5"/>
                </a:cxn>
                <a:cxn ang="0">
                  <a:pos x="T6" y="T7"/>
                </a:cxn>
                <a:cxn ang="0">
                  <a:pos x="T8" y="T9"/>
                </a:cxn>
                <a:cxn ang="0">
                  <a:pos x="T10" y="T11"/>
                </a:cxn>
                <a:cxn ang="0">
                  <a:pos x="T12" y="T13"/>
                </a:cxn>
              </a:cxnLst>
              <a:rect l="0" t="0" r="r" b="b"/>
              <a:pathLst>
                <a:path w="777" h="1021">
                  <a:moveTo>
                    <a:pt x="621" y="0"/>
                  </a:moveTo>
                  <a:lnTo>
                    <a:pt x="0" y="1021"/>
                  </a:lnTo>
                  <a:lnTo>
                    <a:pt x="621" y="1021"/>
                  </a:lnTo>
                  <a:lnTo>
                    <a:pt x="777" y="785"/>
                  </a:lnTo>
                  <a:lnTo>
                    <a:pt x="231" y="785"/>
                  </a:lnTo>
                  <a:lnTo>
                    <a:pt x="699" y="0"/>
                  </a:lnTo>
                  <a:lnTo>
                    <a:pt x="6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0" name="Freeform 7"/>
            <p:cNvSpPr>
              <a:spLocks/>
            </p:cNvSpPr>
            <p:nvPr/>
          </p:nvSpPr>
          <p:spPr bwMode="auto">
            <a:xfrm>
              <a:off x="-2611437" y="3005138"/>
              <a:ext cx="814388" cy="1136650"/>
            </a:xfrm>
            <a:custGeom>
              <a:avLst/>
              <a:gdLst>
                <a:gd name="T0" fmla="*/ 435 w 513"/>
                <a:gd name="T1" fmla="*/ 0 h 716"/>
                <a:gd name="T2" fmla="*/ 513 w 513"/>
                <a:gd name="T3" fmla="*/ 0 h 716"/>
                <a:gd name="T4" fmla="*/ 78 w 513"/>
                <a:gd name="T5" fmla="*/ 716 h 716"/>
                <a:gd name="T6" fmla="*/ 0 w 513"/>
                <a:gd name="T7" fmla="*/ 716 h 716"/>
                <a:gd name="T8" fmla="*/ 435 w 513"/>
                <a:gd name="T9" fmla="*/ 0 h 716"/>
              </a:gdLst>
              <a:ahLst/>
              <a:cxnLst>
                <a:cxn ang="0">
                  <a:pos x="T0" y="T1"/>
                </a:cxn>
                <a:cxn ang="0">
                  <a:pos x="T2" y="T3"/>
                </a:cxn>
                <a:cxn ang="0">
                  <a:pos x="T4" y="T5"/>
                </a:cxn>
                <a:cxn ang="0">
                  <a:pos x="T6" y="T7"/>
                </a:cxn>
                <a:cxn ang="0">
                  <a:pos x="T8" y="T9"/>
                </a:cxn>
              </a:cxnLst>
              <a:rect l="0" t="0" r="r" b="b"/>
              <a:pathLst>
                <a:path w="513" h="716">
                  <a:moveTo>
                    <a:pt x="435" y="0"/>
                  </a:moveTo>
                  <a:lnTo>
                    <a:pt x="513" y="0"/>
                  </a:lnTo>
                  <a:lnTo>
                    <a:pt x="78" y="716"/>
                  </a:lnTo>
                  <a:lnTo>
                    <a:pt x="0" y="716"/>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grpSp>
        <p:nvGrpSpPr>
          <p:cNvPr id="11" name="Group 10"/>
          <p:cNvGrpSpPr/>
          <p:nvPr userDrawn="1"/>
        </p:nvGrpSpPr>
        <p:grpSpPr>
          <a:xfrm>
            <a:off x="4981240" y="1861069"/>
            <a:ext cx="747544" cy="809246"/>
            <a:chOff x="2301081" y="6662108"/>
            <a:chExt cx="1500188" cy="1624012"/>
          </a:xfrm>
          <a:solidFill>
            <a:schemeClr val="accent1"/>
          </a:solidFill>
        </p:grpSpPr>
        <p:sp>
          <p:nvSpPr>
            <p:cNvPr id="12" name="Freeform 8"/>
            <p:cNvSpPr>
              <a:spLocks/>
            </p:cNvSpPr>
            <p:nvPr/>
          </p:nvSpPr>
          <p:spPr bwMode="auto">
            <a:xfrm>
              <a:off x="2551906" y="6662108"/>
              <a:ext cx="1249363" cy="393700"/>
            </a:xfrm>
            <a:custGeom>
              <a:avLst/>
              <a:gdLst>
                <a:gd name="T0" fmla="*/ 402 w 787"/>
                <a:gd name="T1" fmla="*/ 248 h 248"/>
                <a:gd name="T2" fmla="*/ 633 w 787"/>
                <a:gd name="T3" fmla="*/ 248 h 248"/>
                <a:gd name="T4" fmla="*/ 787 w 787"/>
                <a:gd name="T5" fmla="*/ 0 h 248"/>
                <a:gd name="T6" fmla="*/ 151 w 787"/>
                <a:gd name="T7" fmla="*/ 0 h 248"/>
                <a:gd name="T8" fmla="*/ 0 w 787"/>
                <a:gd name="T9" fmla="*/ 246 h 248"/>
                <a:gd name="T10" fmla="*/ 402 w 787"/>
                <a:gd name="T11" fmla="*/ 248 h 248"/>
              </a:gdLst>
              <a:ahLst/>
              <a:cxnLst>
                <a:cxn ang="0">
                  <a:pos x="T0" y="T1"/>
                </a:cxn>
                <a:cxn ang="0">
                  <a:pos x="T2" y="T3"/>
                </a:cxn>
                <a:cxn ang="0">
                  <a:pos x="T4" y="T5"/>
                </a:cxn>
                <a:cxn ang="0">
                  <a:pos x="T6" y="T7"/>
                </a:cxn>
                <a:cxn ang="0">
                  <a:pos x="T8" y="T9"/>
                </a:cxn>
                <a:cxn ang="0">
                  <a:pos x="T10" y="T11"/>
                </a:cxn>
              </a:cxnLst>
              <a:rect l="0" t="0" r="r" b="b"/>
              <a:pathLst>
                <a:path w="787" h="248">
                  <a:moveTo>
                    <a:pt x="402" y="248"/>
                  </a:moveTo>
                  <a:lnTo>
                    <a:pt x="633" y="248"/>
                  </a:lnTo>
                  <a:lnTo>
                    <a:pt x="787" y="0"/>
                  </a:lnTo>
                  <a:lnTo>
                    <a:pt x="151" y="0"/>
                  </a:lnTo>
                  <a:lnTo>
                    <a:pt x="0" y="246"/>
                  </a:lnTo>
                  <a:lnTo>
                    <a:pt x="402"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3" name="Freeform 9"/>
            <p:cNvSpPr>
              <a:spLocks/>
            </p:cNvSpPr>
            <p:nvPr/>
          </p:nvSpPr>
          <p:spPr bwMode="auto">
            <a:xfrm>
              <a:off x="2683669" y="7162170"/>
              <a:ext cx="809625" cy="1123950"/>
            </a:xfrm>
            <a:custGeom>
              <a:avLst/>
              <a:gdLst>
                <a:gd name="T0" fmla="*/ 435 w 510"/>
                <a:gd name="T1" fmla="*/ 0 h 708"/>
                <a:gd name="T2" fmla="*/ 510 w 510"/>
                <a:gd name="T3" fmla="*/ 0 h 708"/>
                <a:gd name="T4" fmla="*/ 78 w 510"/>
                <a:gd name="T5" fmla="*/ 708 h 708"/>
                <a:gd name="T6" fmla="*/ 0 w 510"/>
                <a:gd name="T7" fmla="*/ 708 h 708"/>
                <a:gd name="T8" fmla="*/ 435 w 510"/>
                <a:gd name="T9" fmla="*/ 0 h 708"/>
              </a:gdLst>
              <a:ahLst/>
              <a:cxnLst>
                <a:cxn ang="0">
                  <a:pos x="T0" y="T1"/>
                </a:cxn>
                <a:cxn ang="0">
                  <a:pos x="T2" y="T3"/>
                </a:cxn>
                <a:cxn ang="0">
                  <a:pos x="T4" y="T5"/>
                </a:cxn>
                <a:cxn ang="0">
                  <a:pos x="T6" y="T7"/>
                </a:cxn>
                <a:cxn ang="0">
                  <a:pos x="T8" y="T9"/>
                </a:cxn>
              </a:cxnLst>
              <a:rect l="0" t="0" r="r" b="b"/>
              <a:pathLst>
                <a:path w="510" h="708">
                  <a:moveTo>
                    <a:pt x="435" y="0"/>
                  </a:moveTo>
                  <a:lnTo>
                    <a:pt x="510" y="0"/>
                  </a:lnTo>
                  <a:lnTo>
                    <a:pt x="78" y="708"/>
                  </a:lnTo>
                  <a:lnTo>
                    <a:pt x="0" y="708"/>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4" name="Freeform 10"/>
            <p:cNvSpPr>
              <a:spLocks/>
            </p:cNvSpPr>
            <p:nvPr/>
          </p:nvSpPr>
          <p:spPr bwMode="auto">
            <a:xfrm>
              <a:off x="2301081" y="7162170"/>
              <a:ext cx="803275" cy="1123950"/>
            </a:xfrm>
            <a:custGeom>
              <a:avLst/>
              <a:gdLst>
                <a:gd name="T0" fmla="*/ 430 w 506"/>
                <a:gd name="T1" fmla="*/ 0 h 708"/>
                <a:gd name="T2" fmla="*/ 506 w 506"/>
                <a:gd name="T3" fmla="*/ 0 h 708"/>
                <a:gd name="T4" fmla="*/ 76 w 506"/>
                <a:gd name="T5" fmla="*/ 708 h 708"/>
                <a:gd name="T6" fmla="*/ 0 w 506"/>
                <a:gd name="T7" fmla="*/ 708 h 708"/>
                <a:gd name="T8" fmla="*/ 430 w 506"/>
                <a:gd name="T9" fmla="*/ 0 h 708"/>
              </a:gdLst>
              <a:ahLst/>
              <a:cxnLst>
                <a:cxn ang="0">
                  <a:pos x="T0" y="T1"/>
                </a:cxn>
                <a:cxn ang="0">
                  <a:pos x="T2" y="T3"/>
                </a:cxn>
                <a:cxn ang="0">
                  <a:pos x="T4" y="T5"/>
                </a:cxn>
                <a:cxn ang="0">
                  <a:pos x="T6" y="T7"/>
                </a:cxn>
                <a:cxn ang="0">
                  <a:pos x="T8" y="T9"/>
                </a:cxn>
              </a:cxnLst>
              <a:rect l="0" t="0" r="r" b="b"/>
              <a:pathLst>
                <a:path w="506" h="708">
                  <a:moveTo>
                    <a:pt x="430" y="0"/>
                  </a:moveTo>
                  <a:lnTo>
                    <a:pt x="506" y="0"/>
                  </a:lnTo>
                  <a:lnTo>
                    <a:pt x="76" y="708"/>
                  </a:lnTo>
                  <a:lnTo>
                    <a:pt x="0" y="708"/>
                  </a:lnTo>
                  <a:lnTo>
                    <a:pt x="4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sp>
        <p:nvSpPr>
          <p:cNvPr id="2" name="Title 1"/>
          <p:cNvSpPr>
            <a:spLocks noGrp="1"/>
          </p:cNvSpPr>
          <p:nvPr>
            <p:ph type="title" hasCustomPrompt="1"/>
          </p:nvPr>
        </p:nvSpPr>
        <p:spPr>
          <a:xfrm>
            <a:off x="999506" y="755330"/>
            <a:ext cx="4052554" cy="1561151"/>
          </a:xfrm>
          <a:prstGeom prst="rect">
            <a:avLst/>
          </a:prstGeom>
        </p:spPr>
        <p:txBody>
          <a:bodyPr/>
          <a:lstStyle>
            <a:lvl1pPr algn="ctr">
              <a:defRPr sz="3200"/>
            </a:lvl1pPr>
          </a:lstStyle>
          <a:p>
            <a:r>
              <a:rPr lang="en-US" dirty="0"/>
              <a:t>Title Text</a:t>
            </a:r>
            <a:endParaRPr lang="en-IN" dirty="0"/>
          </a:p>
        </p:txBody>
      </p:sp>
      <p:sp>
        <p:nvSpPr>
          <p:cNvPr id="17" name="Freeform 17"/>
          <p:cNvSpPr>
            <a:spLocks/>
          </p:cNvSpPr>
          <p:nvPr userDrawn="1"/>
        </p:nvSpPr>
        <p:spPr bwMode="auto">
          <a:xfrm>
            <a:off x="1" y="2647838"/>
            <a:ext cx="2407675" cy="575724"/>
          </a:xfrm>
          <a:custGeom>
            <a:avLst/>
            <a:gdLst/>
            <a:ahLst/>
            <a:cxnLst/>
            <a:rect l="l" t="t" r="r" b="b"/>
            <a:pathLst>
              <a:path w="2402984" h="575724">
                <a:moveTo>
                  <a:pt x="0" y="0"/>
                </a:moveTo>
                <a:lnTo>
                  <a:pt x="2402984" y="0"/>
                </a:lnTo>
                <a:lnTo>
                  <a:pt x="2052676" y="575724"/>
                </a:lnTo>
                <a:lnTo>
                  <a:pt x="0" y="57572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sz="1800"/>
          </a:p>
        </p:txBody>
      </p:sp>
      <p:grpSp>
        <p:nvGrpSpPr>
          <p:cNvPr id="18" name="Group 5"/>
          <p:cNvGrpSpPr>
            <a:grpSpLocks noChangeAspect="1"/>
          </p:cNvGrpSpPr>
          <p:nvPr userDrawn="1"/>
        </p:nvGrpSpPr>
        <p:grpSpPr bwMode="auto">
          <a:xfrm>
            <a:off x="299349" y="2798387"/>
            <a:ext cx="1680364" cy="252286"/>
            <a:chOff x="119" y="2341"/>
            <a:chExt cx="1805" cy="271"/>
          </a:xfrm>
        </p:grpSpPr>
        <p:sp>
          <p:nvSpPr>
            <p:cNvPr id="19" name="Freeform 6"/>
            <p:cNvSpPr>
              <a:spLocks noEditPoints="1"/>
            </p:cNvSpPr>
            <p:nvPr userDrawn="1"/>
          </p:nvSpPr>
          <p:spPr bwMode="auto">
            <a:xfrm>
              <a:off x="119" y="2341"/>
              <a:ext cx="270" cy="271"/>
            </a:xfrm>
            <a:custGeom>
              <a:avLst/>
              <a:gdLst>
                <a:gd name="T0" fmla="*/ 57 w 114"/>
                <a:gd name="T1" fmla="*/ 0 h 115"/>
                <a:gd name="T2" fmla="*/ 114 w 114"/>
                <a:gd name="T3" fmla="*/ 58 h 115"/>
                <a:gd name="T4" fmla="*/ 57 w 114"/>
                <a:gd name="T5" fmla="*/ 115 h 115"/>
                <a:gd name="T6" fmla="*/ 0 w 114"/>
                <a:gd name="T7" fmla="*/ 58 h 115"/>
                <a:gd name="T8" fmla="*/ 57 w 114"/>
                <a:gd name="T9" fmla="*/ 0 h 115"/>
                <a:gd name="T10" fmla="*/ 49 w 114"/>
                <a:gd name="T11" fmla="*/ 107 h 115"/>
                <a:gd name="T12" fmla="*/ 73 w 114"/>
                <a:gd name="T13" fmla="*/ 65 h 115"/>
                <a:gd name="T14" fmla="*/ 57 w 114"/>
                <a:gd name="T15" fmla="*/ 65 h 115"/>
                <a:gd name="T16" fmla="*/ 65 w 114"/>
                <a:gd name="T17" fmla="*/ 51 h 115"/>
                <a:gd name="T18" fmla="*/ 104 w 114"/>
                <a:gd name="T19" fmla="*/ 51 h 115"/>
                <a:gd name="T20" fmla="*/ 96 w 114"/>
                <a:gd name="T21" fmla="*/ 65 h 115"/>
                <a:gd name="T22" fmla="*/ 82 w 114"/>
                <a:gd name="T23" fmla="*/ 65 h 115"/>
                <a:gd name="T24" fmla="*/ 57 w 114"/>
                <a:gd name="T25" fmla="*/ 108 h 115"/>
                <a:gd name="T26" fmla="*/ 107 w 114"/>
                <a:gd name="T27" fmla="*/ 58 h 115"/>
                <a:gd name="T28" fmla="*/ 57 w 114"/>
                <a:gd name="T29" fmla="*/ 8 h 115"/>
                <a:gd name="T30" fmla="*/ 51 w 114"/>
                <a:gd name="T31" fmla="*/ 8 h 115"/>
                <a:gd name="T32" fmla="*/ 26 w 114"/>
                <a:gd name="T33" fmla="*/ 51 h 115"/>
                <a:gd name="T34" fmla="*/ 57 w 114"/>
                <a:gd name="T35" fmla="*/ 51 h 115"/>
                <a:gd name="T36" fmla="*/ 49 w 114"/>
                <a:gd name="T37" fmla="*/ 65 h 115"/>
                <a:gd name="T38" fmla="*/ 10 w 114"/>
                <a:gd name="T39" fmla="*/ 65 h 115"/>
                <a:gd name="T40" fmla="*/ 41 w 114"/>
                <a:gd name="T41" fmla="*/ 10 h 115"/>
                <a:gd name="T42" fmla="*/ 7 w 114"/>
                <a:gd name="T43" fmla="*/ 58 h 115"/>
                <a:gd name="T44" fmla="*/ 49 w 114"/>
                <a:gd name="T45"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15">
                  <a:moveTo>
                    <a:pt x="57" y="0"/>
                  </a:moveTo>
                  <a:cubicBezTo>
                    <a:pt x="88" y="0"/>
                    <a:pt x="114" y="26"/>
                    <a:pt x="114" y="58"/>
                  </a:cubicBezTo>
                  <a:cubicBezTo>
                    <a:pt x="114" y="89"/>
                    <a:pt x="88" y="115"/>
                    <a:pt x="57" y="115"/>
                  </a:cubicBezTo>
                  <a:cubicBezTo>
                    <a:pt x="25" y="115"/>
                    <a:pt x="0" y="89"/>
                    <a:pt x="0" y="58"/>
                  </a:cubicBezTo>
                  <a:cubicBezTo>
                    <a:pt x="0" y="26"/>
                    <a:pt x="25" y="0"/>
                    <a:pt x="57" y="0"/>
                  </a:cubicBezTo>
                  <a:moveTo>
                    <a:pt x="49" y="107"/>
                  </a:moveTo>
                  <a:cubicBezTo>
                    <a:pt x="73" y="65"/>
                    <a:pt x="73" y="65"/>
                    <a:pt x="73" y="65"/>
                  </a:cubicBezTo>
                  <a:cubicBezTo>
                    <a:pt x="57" y="65"/>
                    <a:pt x="57" y="65"/>
                    <a:pt x="57" y="65"/>
                  </a:cubicBezTo>
                  <a:cubicBezTo>
                    <a:pt x="65" y="51"/>
                    <a:pt x="65" y="51"/>
                    <a:pt x="65" y="51"/>
                  </a:cubicBezTo>
                  <a:cubicBezTo>
                    <a:pt x="104" y="51"/>
                    <a:pt x="104" y="51"/>
                    <a:pt x="104" y="51"/>
                  </a:cubicBezTo>
                  <a:cubicBezTo>
                    <a:pt x="96" y="65"/>
                    <a:pt x="96" y="65"/>
                    <a:pt x="96" y="65"/>
                  </a:cubicBezTo>
                  <a:cubicBezTo>
                    <a:pt x="82" y="65"/>
                    <a:pt x="82" y="65"/>
                    <a:pt x="82" y="65"/>
                  </a:cubicBezTo>
                  <a:cubicBezTo>
                    <a:pt x="57" y="108"/>
                    <a:pt x="57" y="108"/>
                    <a:pt x="57" y="108"/>
                  </a:cubicBezTo>
                  <a:cubicBezTo>
                    <a:pt x="84" y="108"/>
                    <a:pt x="107" y="85"/>
                    <a:pt x="107" y="58"/>
                  </a:cubicBezTo>
                  <a:cubicBezTo>
                    <a:pt x="107" y="30"/>
                    <a:pt x="84" y="8"/>
                    <a:pt x="57" y="8"/>
                  </a:cubicBezTo>
                  <a:cubicBezTo>
                    <a:pt x="55" y="8"/>
                    <a:pt x="53" y="8"/>
                    <a:pt x="51" y="8"/>
                  </a:cubicBezTo>
                  <a:cubicBezTo>
                    <a:pt x="26" y="51"/>
                    <a:pt x="26" y="51"/>
                    <a:pt x="26" y="51"/>
                  </a:cubicBezTo>
                  <a:cubicBezTo>
                    <a:pt x="57" y="51"/>
                    <a:pt x="57" y="51"/>
                    <a:pt x="57" y="51"/>
                  </a:cubicBezTo>
                  <a:cubicBezTo>
                    <a:pt x="49" y="65"/>
                    <a:pt x="49" y="65"/>
                    <a:pt x="49" y="65"/>
                  </a:cubicBezTo>
                  <a:cubicBezTo>
                    <a:pt x="10" y="65"/>
                    <a:pt x="10" y="65"/>
                    <a:pt x="10" y="65"/>
                  </a:cubicBezTo>
                  <a:cubicBezTo>
                    <a:pt x="41" y="10"/>
                    <a:pt x="41" y="10"/>
                    <a:pt x="41" y="10"/>
                  </a:cubicBezTo>
                  <a:cubicBezTo>
                    <a:pt x="21" y="17"/>
                    <a:pt x="7" y="36"/>
                    <a:pt x="7" y="58"/>
                  </a:cubicBezTo>
                  <a:cubicBezTo>
                    <a:pt x="7" y="83"/>
                    <a:pt x="25" y="103"/>
                    <a:pt x="49" y="1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20" name="Freeform 7"/>
            <p:cNvSpPr>
              <a:spLocks noEditPoints="1"/>
            </p:cNvSpPr>
            <p:nvPr userDrawn="1"/>
          </p:nvSpPr>
          <p:spPr bwMode="auto">
            <a:xfrm>
              <a:off x="457" y="2426"/>
              <a:ext cx="1467" cy="125"/>
            </a:xfrm>
            <a:custGeom>
              <a:avLst/>
              <a:gdLst>
                <a:gd name="T0" fmla="*/ 55 w 621"/>
                <a:gd name="T1" fmla="*/ 34 h 53"/>
                <a:gd name="T2" fmla="*/ 53 w 621"/>
                <a:gd name="T3" fmla="*/ 18 h 53"/>
                <a:gd name="T4" fmla="*/ 35 w 621"/>
                <a:gd name="T5" fmla="*/ 7 h 53"/>
                <a:gd name="T6" fmla="*/ 29 w 621"/>
                <a:gd name="T7" fmla="*/ 38 h 53"/>
                <a:gd name="T8" fmla="*/ 45 w 621"/>
                <a:gd name="T9" fmla="*/ 35 h 53"/>
                <a:gd name="T10" fmla="*/ 40 w 621"/>
                <a:gd name="T11" fmla="*/ 24 h 53"/>
                <a:gd name="T12" fmla="*/ 42 w 621"/>
                <a:gd name="T13" fmla="*/ 9 h 53"/>
                <a:gd name="T14" fmla="*/ 81 w 621"/>
                <a:gd name="T15" fmla="*/ 9 h 53"/>
                <a:gd name="T16" fmla="*/ 139 w 621"/>
                <a:gd name="T17" fmla="*/ 9 h 53"/>
                <a:gd name="T18" fmla="*/ 144 w 621"/>
                <a:gd name="T19" fmla="*/ 13 h 53"/>
                <a:gd name="T20" fmla="*/ 155 w 621"/>
                <a:gd name="T21" fmla="*/ 40 h 53"/>
                <a:gd name="T22" fmla="*/ 145 w 621"/>
                <a:gd name="T23" fmla="*/ 18 h 53"/>
                <a:gd name="T24" fmla="*/ 174 w 621"/>
                <a:gd name="T25" fmla="*/ 13 h 53"/>
                <a:gd name="T26" fmla="*/ 182 w 621"/>
                <a:gd name="T27" fmla="*/ 35 h 53"/>
                <a:gd name="T28" fmla="*/ 181 w 621"/>
                <a:gd name="T29" fmla="*/ 18 h 53"/>
                <a:gd name="T30" fmla="*/ 205 w 621"/>
                <a:gd name="T31" fmla="*/ 18 h 53"/>
                <a:gd name="T32" fmla="*/ 217 w 621"/>
                <a:gd name="T33" fmla="*/ 21 h 53"/>
                <a:gd name="T34" fmla="*/ 187 w 621"/>
                <a:gd name="T35" fmla="*/ 41 h 53"/>
                <a:gd name="T36" fmla="*/ 243 w 621"/>
                <a:gd name="T37" fmla="*/ 22 h 53"/>
                <a:gd name="T38" fmla="*/ 241 w 621"/>
                <a:gd name="T39" fmla="*/ 12 h 53"/>
                <a:gd name="T40" fmla="*/ 269 w 621"/>
                <a:gd name="T41" fmla="*/ 36 h 53"/>
                <a:gd name="T42" fmla="*/ 276 w 621"/>
                <a:gd name="T43" fmla="*/ 20 h 53"/>
                <a:gd name="T44" fmla="*/ 260 w 621"/>
                <a:gd name="T45" fmla="*/ 17 h 53"/>
                <a:gd name="T46" fmla="*/ 284 w 621"/>
                <a:gd name="T47" fmla="*/ 19 h 53"/>
                <a:gd name="T48" fmla="*/ 314 w 621"/>
                <a:gd name="T49" fmla="*/ 35 h 53"/>
                <a:gd name="T50" fmla="*/ 326 w 621"/>
                <a:gd name="T51" fmla="*/ 22 h 53"/>
                <a:gd name="T52" fmla="*/ 305 w 621"/>
                <a:gd name="T53" fmla="*/ 22 h 53"/>
                <a:gd name="T54" fmla="*/ 330 w 621"/>
                <a:gd name="T55" fmla="*/ 15 h 53"/>
                <a:gd name="T56" fmla="*/ 367 w 621"/>
                <a:gd name="T57" fmla="*/ 17 h 53"/>
                <a:gd name="T58" fmla="*/ 340 w 621"/>
                <a:gd name="T59" fmla="*/ 19 h 53"/>
                <a:gd name="T60" fmla="*/ 357 w 621"/>
                <a:gd name="T61" fmla="*/ 36 h 53"/>
                <a:gd name="T62" fmla="*/ 358 w 621"/>
                <a:gd name="T63" fmla="*/ 24 h 53"/>
                <a:gd name="T64" fmla="*/ 346 w 621"/>
                <a:gd name="T65" fmla="*/ 23 h 53"/>
                <a:gd name="T66" fmla="*/ 373 w 621"/>
                <a:gd name="T67" fmla="*/ 47 h 53"/>
                <a:gd name="T68" fmla="*/ 383 w 621"/>
                <a:gd name="T69" fmla="*/ 45 h 53"/>
                <a:gd name="T70" fmla="*/ 430 w 621"/>
                <a:gd name="T71" fmla="*/ 2 h 53"/>
                <a:gd name="T72" fmla="*/ 433 w 621"/>
                <a:gd name="T73" fmla="*/ 27 h 53"/>
                <a:gd name="T74" fmla="*/ 420 w 621"/>
                <a:gd name="T75" fmla="*/ 41 h 53"/>
                <a:gd name="T76" fmla="*/ 433 w 621"/>
                <a:gd name="T77" fmla="*/ 18 h 53"/>
                <a:gd name="T78" fmla="*/ 443 w 621"/>
                <a:gd name="T79" fmla="*/ 10 h 53"/>
                <a:gd name="T80" fmla="*/ 449 w 621"/>
                <a:gd name="T81" fmla="*/ 19 h 53"/>
                <a:gd name="T82" fmla="*/ 466 w 621"/>
                <a:gd name="T83" fmla="*/ 36 h 53"/>
                <a:gd name="T84" fmla="*/ 466 w 621"/>
                <a:gd name="T85" fmla="*/ 19 h 53"/>
                <a:gd name="T86" fmla="*/ 492 w 621"/>
                <a:gd name="T87" fmla="*/ 20 h 53"/>
                <a:gd name="T88" fmla="*/ 488 w 621"/>
                <a:gd name="T89" fmla="*/ 18 h 53"/>
                <a:gd name="T90" fmla="*/ 511 w 621"/>
                <a:gd name="T91" fmla="*/ 33 h 53"/>
                <a:gd name="T92" fmla="*/ 535 w 621"/>
                <a:gd name="T93" fmla="*/ 8 h 53"/>
                <a:gd name="T94" fmla="*/ 546 w 621"/>
                <a:gd name="T95" fmla="*/ 23 h 53"/>
                <a:gd name="T96" fmla="*/ 558 w 621"/>
                <a:gd name="T97" fmla="*/ 36 h 53"/>
                <a:gd name="T98" fmla="*/ 567 w 621"/>
                <a:gd name="T99" fmla="*/ 19 h 53"/>
                <a:gd name="T100" fmla="*/ 571 w 621"/>
                <a:gd name="T101" fmla="*/ 19 h 53"/>
                <a:gd name="T102" fmla="*/ 588 w 621"/>
                <a:gd name="T103" fmla="*/ 36 h 53"/>
                <a:gd name="T104" fmla="*/ 588 w 621"/>
                <a:gd name="T105" fmla="*/ 19 h 53"/>
                <a:gd name="T106" fmla="*/ 604 w 621"/>
                <a:gd name="T107" fmla="*/ 15 h 53"/>
                <a:gd name="T108" fmla="*/ 609 w 621"/>
                <a:gd name="T109" fmla="*/ 36 h 53"/>
                <a:gd name="T110" fmla="*/ 613 w 621"/>
                <a:gd name="T111" fmla="*/ 40 h 53"/>
                <a:gd name="T112" fmla="*/ 609 w 621"/>
                <a:gd name="T11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1" h="53">
                  <a:moveTo>
                    <a:pt x="0" y="41"/>
                  </a:moveTo>
                  <a:cubicBezTo>
                    <a:pt x="22" y="41"/>
                    <a:pt x="22" y="41"/>
                    <a:pt x="22" y="41"/>
                  </a:cubicBezTo>
                  <a:cubicBezTo>
                    <a:pt x="24" y="35"/>
                    <a:pt x="24" y="35"/>
                    <a:pt x="24" y="35"/>
                  </a:cubicBezTo>
                  <a:cubicBezTo>
                    <a:pt x="9" y="35"/>
                    <a:pt x="9" y="35"/>
                    <a:pt x="9" y="35"/>
                  </a:cubicBezTo>
                  <a:cubicBezTo>
                    <a:pt x="16" y="3"/>
                    <a:pt x="16" y="3"/>
                    <a:pt x="16" y="3"/>
                  </a:cubicBezTo>
                  <a:cubicBezTo>
                    <a:pt x="8" y="3"/>
                    <a:pt x="8" y="3"/>
                    <a:pt x="8" y="3"/>
                  </a:cubicBezTo>
                  <a:lnTo>
                    <a:pt x="0" y="41"/>
                  </a:lnTo>
                  <a:close/>
                  <a:moveTo>
                    <a:pt x="51" y="41"/>
                  </a:moveTo>
                  <a:cubicBezTo>
                    <a:pt x="59" y="41"/>
                    <a:pt x="59" y="41"/>
                    <a:pt x="59" y="41"/>
                  </a:cubicBezTo>
                  <a:cubicBezTo>
                    <a:pt x="55" y="34"/>
                    <a:pt x="55" y="34"/>
                    <a:pt x="55" y="34"/>
                  </a:cubicBezTo>
                  <a:cubicBezTo>
                    <a:pt x="56" y="33"/>
                    <a:pt x="57" y="32"/>
                    <a:pt x="58" y="30"/>
                  </a:cubicBezTo>
                  <a:cubicBezTo>
                    <a:pt x="59" y="29"/>
                    <a:pt x="60" y="27"/>
                    <a:pt x="60" y="25"/>
                  </a:cubicBezTo>
                  <a:cubicBezTo>
                    <a:pt x="61" y="24"/>
                    <a:pt x="61" y="22"/>
                    <a:pt x="61" y="20"/>
                  </a:cubicBezTo>
                  <a:cubicBezTo>
                    <a:pt x="55" y="20"/>
                    <a:pt x="55" y="20"/>
                    <a:pt x="55" y="20"/>
                  </a:cubicBezTo>
                  <a:cubicBezTo>
                    <a:pt x="55" y="21"/>
                    <a:pt x="55" y="22"/>
                    <a:pt x="54" y="23"/>
                  </a:cubicBezTo>
                  <a:cubicBezTo>
                    <a:pt x="54" y="24"/>
                    <a:pt x="54" y="25"/>
                    <a:pt x="53" y="26"/>
                  </a:cubicBezTo>
                  <a:cubicBezTo>
                    <a:pt x="53" y="27"/>
                    <a:pt x="52" y="28"/>
                    <a:pt x="51" y="29"/>
                  </a:cubicBezTo>
                  <a:cubicBezTo>
                    <a:pt x="46" y="21"/>
                    <a:pt x="46" y="21"/>
                    <a:pt x="46" y="21"/>
                  </a:cubicBezTo>
                  <a:cubicBezTo>
                    <a:pt x="47" y="21"/>
                    <a:pt x="48" y="20"/>
                    <a:pt x="50" y="20"/>
                  </a:cubicBezTo>
                  <a:cubicBezTo>
                    <a:pt x="51" y="19"/>
                    <a:pt x="52" y="18"/>
                    <a:pt x="53" y="18"/>
                  </a:cubicBezTo>
                  <a:cubicBezTo>
                    <a:pt x="54" y="17"/>
                    <a:pt x="55" y="16"/>
                    <a:pt x="55" y="15"/>
                  </a:cubicBezTo>
                  <a:cubicBezTo>
                    <a:pt x="56" y="14"/>
                    <a:pt x="56" y="12"/>
                    <a:pt x="56" y="11"/>
                  </a:cubicBezTo>
                  <a:cubicBezTo>
                    <a:pt x="56" y="10"/>
                    <a:pt x="56" y="8"/>
                    <a:pt x="55" y="7"/>
                  </a:cubicBezTo>
                  <a:cubicBezTo>
                    <a:pt x="55" y="7"/>
                    <a:pt x="54" y="6"/>
                    <a:pt x="53" y="5"/>
                  </a:cubicBezTo>
                  <a:cubicBezTo>
                    <a:pt x="53" y="4"/>
                    <a:pt x="52" y="4"/>
                    <a:pt x="51" y="3"/>
                  </a:cubicBezTo>
                  <a:cubicBezTo>
                    <a:pt x="50" y="3"/>
                    <a:pt x="49" y="3"/>
                    <a:pt x="48" y="2"/>
                  </a:cubicBezTo>
                  <a:cubicBezTo>
                    <a:pt x="47" y="2"/>
                    <a:pt x="46" y="2"/>
                    <a:pt x="45" y="2"/>
                  </a:cubicBezTo>
                  <a:cubicBezTo>
                    <a:pt x="44" y="2"/>
                    <a:pt x="42" y="2"/>
                    <a:pt x="41" y="3"/>
                  </a:cubicBezTo>
                  <a:cubicBezTo>
                    <a:pt x="40" y="3"/>
                    <a:pt x="39" y="4"/>
                    <a:pt x="37" y="4"/>
                  </a:cubicBezTo>
                  <a:cubicBezTo>
                    <a:pt x="36" y="5"/>
                    <a:pt x="35" y="6"/>
                    <a:pt x="35" y="7"/>
                  </a:cubicBezTo>
                  <a:cubicBezTo>
                    <a:pt x="34" y="9"/>
                    <a:pt x="34" y="10"/>
                    <a:pt x="34" y="12"/>
                  </a:cubicBezTo>
                  <a:cubicBezTo>
                    <a:pt x="34" y="13"/>
                    <a:pt x="34" y="14"/>
                    <a:pt x="34" y="15"/>
                  </a:cubicBezTo>
                  <a:cubicBezTo>
                    <a:pt x="34" y="15"/>
                    <a:pt x="35" y="16"/>
                    <a:pt x="35" y="17"/>
                  </a:cubicBezTo>
                  <a:cubicBezTo>
                    <a:pt x="36" y="17"/>
                    <a:pt x="36" y="18"/>
                    <a:pt x="37" y="19"/>
                  </a:cubicBezTo>
                  <a:cubicBezTo>
                    <a:pt x="35" y="19"/>
                    <a:pt x="34" y="20"/>
                    <a:pt x="33" y="21"/>
                  </a:cubicBezTo>
                  <a:cubicBezTo>
                    <a:pt x="31" y="21"/>
                    <a:pt x="30" y="22"/>
                    <a:pt x="29" y="23"/>
                  </a:cubicBezTo>
                  <a:cubicBezTo>
                    <a:pt x="28" y="24"/>
                    <a:pt x="27" y="25"/>
                    <a:pt x="27" y="26"/>
                  </a:cubicBezTo>
                  <a:cubicBezTo>
                    <a:pt x="26" y="28"/>
                    <a:pt x="26" y="29"/>
                    <a:pt x="26" y="31"/>
                  </a:cubicBezTo>
                  <a:cubicBezTo>
                    <a:pt x="26" y="32"/>
                    <a:pt x="26" y="34"/>
                    <a:pt x="27" y="35"/>
                  </a:cubicBezTo>
                  <a:cubicBezTo>
                    <a:pt x="27" y="36"/>
                    <a:pt x="28" y="37"/>
                    <a:pt x="29" y="38"/>
                  </a:cubicBezTo>
                  <a:cubicBezTo>
                    <a:pt x="30" y="39"/>
                    <a:pt x="31" y="39"/>
                    <a:pt x="32" y="40"/>
                  </a:cubicBezTo>
                  <a:cubicBezTo>
                    <a:pt x="33" y="41"/>
                    <a:pt x="34" y="41"/>
                    <a:pt x="35" y="41"/>
                  </a:cubicBezTo>
                  <a:cubicBezTo>
                    <a:pt x="37" y="41"/>
                    <a:pt x="38" y="42"/>
                    <a:pt x="39" y="42"/>
                  </a:cubicBezTo>
                  <a:cubicBezTo>
                    <a:pt x="40" y="42"/>
                    <a:pt x="41" y="42"/>
                    <a:pt x="42" y="41"/>
                  </a:cubicBezTo>
                  <a:cubicBezTo>
                    <a:pt x="43" y="41"/>
                    <a:pt x="44" y="41"/>
                    <a:pt x="45" y="41"/>
                  </a:cubicBezTo>
                  <a:cubicBezTo>
                    <a:pt x="46" y="41"/>
                    <a:pt x="47" y="40"/>
                    <a:pt x="48" y="40"/>
                  </a:cubicBezTo>
                  <a:cubicBezTo>
                    <a:pt x="48" y="40"/>
                    <a:pt x="49" y="39"/>
                    <a:pt x="50" y="39"/>
                  </a:cubicBezTo>
                  <a:lnTo>
                    <a:pt x="51" y="41"/>
                  </a:lnTo>
                  <a:close/>
                  <a:moveTo>
                    <a:pt x="47" y="34"/>
                  </a:moveTo>
                  <a:cubicBezTo>
                    <a:pt x="46" y="34"/>
                    <a:pt x="45" y="35"/>
                    <a:pt x="45" y="35"/>
                  </a:cubicBezTo>
                  <a:cubicBezTo>
                    <a:pt x="44" y="35"/>
                    <a:pt x="43" y="36"/>
                    <a:pt x="42" y="36"/>
                  </a:cubicBezTo>
                  <a:cubicBezTo>
                    <a:pt x="42" y="36"/>
                    <a:pt x="41" y="36"/>
                    <a:pt x="40" y="36"/>
                  </a:cubicBezTo>
                  <a:cubicBezTo>
                    <a:pt x="39" y="36"/>
                    <a:pt x="38" y="36"/>
                    <a:pt x="38" y="36"/>
                  </a:cubicBezTo>
                  <a:cubicBezTo>
                    <a:pt x="37" y="35"/>
                    <a:pt x="36" y="35"/>
                    <a:pt x="35" y="35"/>
                  </a:cubicBezTo>
                  <a:cubicBezTo>
                    <a:pt x="35" y="34"/>
                    <a:pt x="34" y="34"/>
                    <a:pt x="34" y="33"/>
                  </a:cubicBezTo>
                  <a:cubicBezTo>
                    <a:pt x="34" y="32"/>
                    <a:pt x="33" y="31"/>
                    <a:pt x="33" y="30"/>
                  </a:cubicBezTo>
                  <a:cubicBezTo>
                    <a:pt x="33" y="29"/>
                    <a:pt x="34" y="29"/>
                    <a:pt x="34" y="28"/>
                  </a:cubicBezTo>
                  <a:cubicBezTo>
                    <a:pt x="34" y="27"/>
                    <a:pt x="35" y="27"/>
                    <a:pt x="35" y="26"/>
                  </a:cubicBezTo>
                  <a:cubicBezTo>
                    <a:pt x="36" y="25"/>
                    <a:pt x="37" y="25"/>
                    <a:pt x="37" y="25"/>
                  </a:cubicBezTo>
                  <a:cubicBezTo>
                    <a:pt x="38" y="24"/>
                    <a:pt x="39" y="24"/>
                    <a:pt x="40" y="24"/>
                  </a:cubicBezTo>
                  <a:lnTo>
                    <a:pt x="47" y="34"/>
                  </a:lnTo>
                  <a:close/>
                  <a:moveTo>
                    <a:pt x="50" y="11"/>
                  </a:moveTo>
                  <a:cubicBezTo>
                    <a:pt x="50" y="12"/>
                    <a:pt x="49" y="12"/>
                    <a:pt x="49" y="13"/>
                  </a:cubicBezTo>
                  <a:cubicBezTo>
                    <a:pt x="48" y="14"/>
                    <a:pt x="48" y="14"/>
                    <a:pt x="47" y="15"/>
                  </a:cubicBezTo>
                  <a:cubicBezTo>
                    <a:pt x="47" y="15"/>
                    <a:pt x="46" y="16"/>
                    <a:pt x="45" y="16"/>
                  </a:cubicBezTo>
                  <a:cubicBezTo>
                    <a:pt x="44" y="16"/>
                    <a:pt x="44" y="17"/>
                    <a:pt x="43" y="17"/>
                  </a:cubicBezTo>
                  <a:cubicBezTo>
                    <a:pt x="43" y="16"/>
                    <a:pt x="42" y="16"/>
                    <a:pt x="42" y="15"/>
                  </a:cubicBezTo>
                  <a:cubicBezTo>
                    <a:pt x="42" y="15"/>
                    <a:pt x="41" y="14"/>
                    <a:pt x="41" y="14"/>
                  </a:cubicBezTo>
                  <a:cubicBezTo>
                    <a:pt x="41" y="13"/>
                    <a:pt x="41" y="12"/>
                    <a:pt x="41" y="12"/>
                  </a:cubicBezTo>
                  <a:cubicBezTo>
                    <a:pt x="41" y="11"/>
                    <a:pt x="41" y="10"/>
                    <a:pt x="42" y="9"/>
                  </a:cubicBezTo>
                  <a:cubicBezTo>
                    <a:pt x="42" y="9"/>
                    <a:pt x="43" y="8"/>
                    <a:pt x="43" y="8"/>
                  </a:cubicBezTo>
                  <a:cubicBezTo>
                    <a:pt x="44" y="8"/>
                    <a:pt x="45" y="7"/>
                    <a:pt x="46" y="7"/>
                  </a:cubicBezTo>
                  <a:cubicBezTo>
                    <a:pt x="46" y="7"/>
                    <a:pt x="47" y="7"/>
                    <a:pt x="48" y="8"/>
                  </a:cubicBezTo>
                  <a:cubicBezTo>
                    <a:pt x="48" y="8"/>
                    <a:pt x="49" y="8"/>
                    <a:pt x="49" y="9"/>
                  </a:cubicBezTo>
                  <a:cubicBezTo>
                    <a:pt x="49" y="9"/>
                    <a:pt x="50" y="10"/>
                    <a:pt x="50" y="11"/>
                  </a:cubicBezTo>
                  <a:moveTo>
                    <a:pt x="62" y="9"/>
                  </a:moveTo>
                  <a:cubicBezTo>
                    <a:pt x="73" y="9"/>
                    <a:pt x="73" y="9"/>
                    <a:pt x="73" y="9"/>
                  </a:cubicBezTo>
                  <a:cubicBezTo>
                    <a:pt x="66" y="41"/>
                    <a:pt x="66" y="41"/>
                    <a:pt x="66" y="41"/>
                  </a:cubicBezTo>
                  <a:cubicBezTo>
                    <a:pt x="74" y="41"/>
                    <a:pt x="74" y="41"/>
                    <a:pt x="74" y="41"/>
                  </a:cubicBezTo>
                  <a:cubicBezTo>
                    <a:pt x="81" y="9"/>
                    <a:pt x="81" y="9"/>
                    <a:pt x="81" y="9"/>
                  </a:cubicBezTo>
                  <a:cubicBezTo>
                    <a:pt x="92" y="9"/>
                    <a:pt x="92" y="9"/>
                    <a:pt x="92" y="9"/>
                  </a:cubicBezTo>
                  <a:cubicBezTo>
                    <a:pt x="93" y="3"/>
                    <a:pt x="93" y="3"/>
                    <a:pt x="93" y="3"/>
                  </a:cubicBezTo>
                  <a:cubicBezTo>
                    <a:pt x="64" y="3"/>
                    <a:pt x="64" y="3"/>
                    <a:pt x="64" y="3"/>
                  </a:cubicBezTo>
                  <a:lnTo>
                    <a:pt x="62" y="9"/>
                  </a:lnTo>
                  <a:close/>
                  <a:moveTo>
                    <a:pt x="109" y="9"/>
                  </a:moveTo>
                  <a:cubicBezTo>
                    <a:pt x="120" y="9"/>
                    <a:pt x="120" y="9"/>
                    <a:pt x="120" y="9"/>
                  </a:cubicBezTo>
                  <a:cubicBezTo>
                    <a:pt x="113" y="41"/>
                    <a:pt x="113" y="41"/>
                    <a:pt x="113" y="41"/>
                  </a:cubicBezTo>
                  <a:cubicBezTo>
                    <a:pt x="121" y="41"/>
                    <a:pt x="121" y="41"/>
                    <a:pt x="121" y="41"/>
                  </a:cubicBezTo>
                  <a:cubicBezTo>
                    <a:pt x="128" y="9"/>
                    <a:pt x="128" y="9"/>
                    <a:pt x="128" y="9"/>
                  </a:cubicBezTo>
                  <a:cubicBezTo>
                    <a:pt x="139" y="9"/>
                    <a:pt x="139" y="9"/>
                    <a:pt x="139" y="9"/>
                  </a:cubicBezTo>
                  <a:cubicBezTo>
                    <a:pt x="140" y="3"/>
                    <a:pt x="140" y="3"/>
                    <a:pt x="140" y="3"/>
                  </a:cubicBezTo>
                  <a:cubicBezTo>
                    <a:pt x="111" y="3"/>
                    <a:pt x="111" y="3"/>
                    <a:pt x="111" y="3"/>
                  </a:cubicBezTo>
                  <a:lnTo>
                    <a:pt x="109" y="9"/>
                  </a:lnTo>
                  <a:close/>
                  <a:moveTo>
                    <a:pt x="160" y="29"/>
                  </a:moveTo>
                  <a:cubicBezTo>
                    <a:pt x="160" y="28"/>
                    <a:pt x="160" y="27"/>
                    <a:pt x="160" y="26"/>
                  </a:cubicBezTo>
                  <a:cubicBezTo>
                    <a:pt x="160" y="25"/>
                    <a:pt x="160" y="24"/>
                    <a:pt x="160" y="23"/>
                  </a:cubicBezTo>
                  <a:cubicBezTo>
                    <a:pt x="160" y="20"/>
                    <a:pt x="160" y="18"/>
                    <a:pt x="159" y="17"/>
                  </a:cubicBezTo>
                  <a:cubicBezTo>
                    <a:pt x="158" y="15"/>
                    <a:pt x="157" y="14"/>
                    <a:pt x="155" y="13"/>
                  </a:cubicBezTo>
                  <a:cubicBezTo>
                    <a:pt x="153" y="12"/>
                    <a:pt x="151" y="12"/>
                    <a:pt x="149" y="12"/>
                  </a:cubicBezTo>
                  <a:cubicBezTo>
                    <a:pt x="147" y="12"/>
                    <a:pt x="145" y="12"/>
                    <a:pt x="144" y="13"/>
                  </a:cubicBezTo>
                  <a:cubicBezTo>
                    <a:pt x="142" y="14"/>
                    <a:pt x="141" y="14"/>
                    <a:pt x="139" y="16"/>
                  </a:cubicBezTo>
                  <a:cubicBezTo>
                    <a:pt x="138" y="17"/>
                    <a:pt x="137" y="18"/>
                    <a:pt x="136" y="19"/>
                  </a:cubicBezTo>
                  <a:cubicBezTo>
                    <a:pt x="135" y="21"/>
                    <a:pt x="134" y="22"/>
                    <a:pt x="134" y="24"/>
                  </a:cubicBezTo>
                  <a:cubicBezTo>
                    <a:pt x="133" y="26"/>
                    <a:pt x="133" y="27"/>
                    <a:pt x="133" y="29"/>
                  </a:cubicBezTo>
                  <a:cubicBezTo>
                    <a:pt x="133" y="31"/>
                    <a:pt x="133" y="33"/>
                    <a:pt x="134" y="35"/>
                  </a:cubicBezTo>
                  <a:cubicBezTo>
                    <a:pt x="134" y="36"/>
                    <a:pt x="135" y="38"/>
                    <a:pt x="137" y="39"/>
                  </a:cubicBezTo>
                  <a:cubicBezTo>
                    <a:pt x="138" y="40"/>
                    <a:pt x="139" y="40"/>
                    <a:pt x="141" y="41"/>
                  </a:cubicBezTo>
                  <a:cubicBezTo>
                    <a:pt x="143" y="41"/>
                    <a:pt x="144" y="42"/>
                    <a:pt x="146" y="42"/>
                  </a:cubicBezTo>
                  <a:cubicBezTo>
                    <a:pt x="148" y="42"/>
                    <a:pt x="149" y="41"/>
                    <a:pt x="151" y="41"/>
                  </a:cubicBezTo>
                  <a:cubicBezTo>
                    <a:pt x="153" y="41"/>
                    <a:pt x="154" y="40"/>
                    <a:pt x="155" y="40"/>
                  </a:cubicBezTo>
                  <a:cubicBezTo>
                    <a:pt x="156" y="34"/>
                    <a:pt x="156" y="34"/>
                    <a:pt x="156" y="34"/>
                  </a:cubicBezTo>
                  <a:cubicBezTo>
                    <a:pt x="155" y="35"/>
                    <a:pt x="154" y="35"/>
                    <a:pt x="152" y="36"/>
                  </a:cubicBezTo>
                  <a:cubicBezTo>
                    <a:pt x="151" y="36"/>
                    <a:pt x="149" y="36"/>
                    <a:pt x="148" y="36"/>
                  </a:cubicBezTo>
                  <a:cubicBezTo>
                    <a:pt x="146" y="36"/>
                    <a:pt x="145" y="36"/>
                    <a:pt x="143" y="36"/>
                  </a:cubicBezTo>
                  <a:cubicBezTo>
                    <a:pt x="142" y="35"/>
                    <a:pt x="141" y="34"/>
                    <a:pt x="141" y="33"/>
                  </a:cubicBezTo>
                  <a:cubicBezTo>
                    <a:pt x="140" y="32"/>
                    <a:pt x="140" y="31"/>
                    <a:pt x="140" y="29"/>
                  </a:cubicBezTo>
                  <a:lnTo>
                    <a:pt x="160" y="29"/>
                  </a:lnTo>
                  <a:close/>
                  <a:moveTo>
                    <a:pt x="141" y="24"/>
                  </a:moveTo>
                  <a:cubicBezTo>
                    <a:pt x="141" y="23"/>
                    <a:pt x="142" y="22"/>
                    <a:pt x="143" y="21"/>
                  </a:cubicBezTo>
                  <a:cubicBezTo>
                    <a:pt x="143" y="20"/>
                    <a:pt x="144" y="19"/>
                    <a:pt x="145" y="18"/>
                  </a:cubicBezTo>
                  <a:cubicBezTo>
                    <a:pt x="146" y="18"/>
                    <a:pt x="147" y="17"/>
                    <a:pt x="149" y="17"/>
                  </a:cubicBezTo>
                  <a:cubicBezTo>
                    <a:pt x="150" y="17"/>
                    <a:pt x="151" y="18"/>
                    <a:pt x="152" y="19"/>
                  </a:cubicBezTo>
                  <a:cubicBezTo>
                    <a:pt x="153" y="19"/>
                    <a:pt x="153" y="21"/>
                    <a:pt x="153" y="22"/>
                  </a:cubicBezTo>
                  <a:cubicBezTo>
                    <a:pt x="153" y="22"/>
                    <a:pt x="153" y="23"/>
                    <a:pt x="153" y="23"/>
                  </a:cubicBezTo>
                  <a:cubicBezTo>
                    <a:pt x="153" y="23"/>
                    <a:pt x="153" y="24"/>
                    <a:pt x="153" y="24"/>
                  </a:cubicBezTo>
                  <a:lnTo>
                    <a:pt x="141" y="24"/>
                  </a:lnTo>
                  <a:close/>
                  <a:moveTo>
                    <a:pt x="188" y="13"/>
                  </a:moveTo>
                  <a:cubicBezTo>
                    <a:pt x="187" y="13"/>
                    <a:pt x="186" y="13"/>
                    <a:pt x="184" y="12"/>
                  </a:cubicBezTo>
                  <a:cubicBezTo>
                    <a:pt x="183" y="12"/>
                    <a:pt x="182" y="12"/>
                    <a:pt x="180" y="12"/>
                  </a:cubicBezTo>
                  <a:cubicBezTo>
                    <a:pt x="178" y="12"/>
                    <a:pt x="176" y="12"/>
                    <a:pt x="174" y="13"/>
                  </a:cubicBezTo>
                  <a:cubicBezTo>
                    <a:pt x="172" y="14"/>
                    <a:pt x="170" y="15"/>
                    <a:pt x="168" y="17"/>
                  </a:cubicBezTo>
                  <a:cubicBezTo>
                    <a:pt x="167" y="19"/>
                    <a:pt x="166" y="20"/>
                    <a:pt x="165" y="23"/>
                  </a:cubicBezTo>
                  <a:cubicBezTo>
                    <a:pt x="164" y="25"/>
                    <a:pt x="164" y="27"/>
                    <a:pt x="164" y="29"/>
                  </a:cubicBezTo>
                  <a:cubicBezTo>
                    <a:pt x="164" y="32"/>
                    <a:pt x="164" y="34"/>
                    <a:pt x="165" y="36"/>
                  </a:cubicBezTo>
                  <a:cubicBezTo>
                    <a:pt x="166" y="38"/>
                    <a:pt x="168" y="39"/>
                    <a:pt x="169" y="40"/>
                  </a:cubicBezTo>
                  <a:cubicBezTo>
                    <a:pt x="171" y="41"/>
                    <a:pt x="173" y="42"/>
                    <a:pt x="176" y="42"/>
                  </a:cubicBezTo>
                  <a:cubicBezTo>
                    <a:pt x="177" y="42"/>
                    <a:pt x="178" y="41"/>
                    <a:pt x="179" y="41"/>
                  </a:cubicBezTo>
                  <a:cubicBezTo>
                    <a:pt x="181" y="41"/>
                    <a:pt x="182" y="41"/>
                    <a:pt x="183" y="40"/>
                  </a:cubicBezTo>
                  <a:cubicBezTo>
                    <a:pt x="184" y="34"/>
                    <a:pt x="184" y="34"/>
                    <a:pt x="184" y="34"/>
                  </a:cubicBezTo>
                  <a:cubicBezTo>
                    <a:pt x="183" y="35"/>
                    <a:pt x="182" y="35"/>
                    <a:pt x="182" y="35"/>
                  </a:cubicBezTo>
                  <a:cubicBezTo>
                    <a:pt x="181" y="35"/>
                    <a:pt x="180" y="36"/>
                    <a:pt x="180" y="36"/>
                  </a:cubicBezTo>
                  <a:cubicBezTo>
                    <a:pt x="179" y="36"/>
                    <a:pt x="178" y="36"/>
                    <a:pt x="178" y="36"/>
                  </a:cubicBezTo>
                  <a:cubicBezTo>
                    <a:pt x="176" y="36"/>
                    <a:pt x="175" y="36"/>
                    <a:pt x="175" y="35"/>
                  </a:cubicBezTo>
                  <a:cubicBezTo>
                    <a:pt x="174" y="35"/>
                    <a:pt x="173" y="34"/>
                    <a:pt x="173" y="34"/>
                  </a:cubicBezTo>
                  <a:cubicBezTo>
                    <a:pt x="172" y="33"/>
                    <a:pt x="172" y="32"/>
                    <a:pt x="172" y="31"/>
                  </a:cubicBezTo>
                  <a:cubicBezTo>
                    <a:pt x="172" y="30"/>
                    <a:pt x="171" y="29"/>
                    <a:pt x="171" y="29"/>
                  </a:cubicBezTo>
                  <a:cubicBezTo>
                    <a:pt x="171" y="27"/>
                    <a:pt x="172" y="26"/>
                    <a:pt x="172" y="25"/>
                  </a:cubicBezTo>
                  <a:cubicBezTo>
                    <a:pt x="172" y="23"/>
                    <a:pt x="173" y="22"/>
                    <a:pt x="174" y="21"/>
                  </a:cubicBezTo>
                  <a:cubicBezTo>
                    <a:pt x="175" y="20"/>
                    <a:pt x="176" y="19"/>
                    <a:pt x="177" y="19"/>
                  </a:cubicBezTo>
                  <a:cubicBezTo>
                    <a:pt x="178" y="18"/>
                    <a:pt x="179" y="18"/>
                    <a:pt x="181" y="18"/>
                  </a:cubicBezTo>
                  <a:cubicBezTo>
                    <a:pt x="182" y="18"/>
                    <a:pt x="183" y="18"/>
                    <a:pt x="184" y="18"/>
                  </a:cubicBezTo>
                  <a:cubicBezTo>
                    <a:pt x="184" y="18"/>
                    <a:pt x="185" y="19"/>
                    <a:pt x="186" y="19"/>
                  </a:cubicBezTo>
                  <a:lnTo>
                    <a:pt x="188" y="13"/>
                  </a:lnTo>
                  <a:close/>
                  <a:moveTo>
                    <a:pt x="187" y="41"/>
                  </a:moveTo>
                  <a:cubicBezTo>
                    <a:pt x="194" y="41"/>
                    <a:pt x="194" y="41"/>
                    <a:pt x="194" y="41"/>
                  </a:cubicBezTo>
                  <a:cubicBezTo>
                    <a:pt x="197" y="27"/>
                    <a:pt x="197" y="27"/>
                    <a:pt x="197" y="27"/>
                  </a:cubicBezTo>
                  <a:cubicBezTo>
                    <a:pt x="198" y="26"/>
                    <a:pt x="198" y="25"/>
                    <a:pt x="198" y="24"/>
                  </a:cubicBezTo>
                  <a:cubicBezTo>
                    <a:pt x="199" y="22"/>
                    <a:pt x="199" y="22"/>
                    <a:pt x="200" y="21"/>
                  </a:cubicBezTo>
                  <a:cubicBezTo>
                    <a:pt x="200" y="20"/>
                    <a:pt x="201" y="19"/>
                    <a:pt x="202" y="19"/>
                  </a:cubicBezTo>
                  <a:cubicBezTo>
                    <a:pt x="203" y="18"/>
                    <a:pt x="204" y="18"/>
                    <a:pt x="205" y="18"/>
                  </a:cubicBezTo>
                  <a:cubicBezTo>
                    <a:pt x="206" y="18"/>
                    <a:pt x="207" y="18"/>
                    <a:pt x="207" y="18"/>
                  </a:cubicBezTo>
                  <a:cubicBezTo>
                    <a:pt x="208" y="19"/>
                    <a:pt x="208" y="19"/>
                    <a:pt x="209" y="20"/>
                  </a:cubicBezTo>
                  <a:cubicBezTo>
                    <a:pt x="209" y="20"/>
                    <a:pt x="209" y="21"/>
                    <a:pt x="209" y="22"/>
                  </a:cubicBezTo>
                  <a:cubicBezTo>
                    <a:pt x="209" y="23"/>
                    <a:pt x="209" y="24"/>
                    <a:pt x="209" y="25"/>
                  </a:cubicBezTo>
                  <a:cubicBezTo>
                    <a:pt x="209" y="26"/>
                    <a:pt x="209" y="27"/>
                    <a:pt x="208" y="28"/>
                  </a:cubicBezTo>
                  <a:cubicBezTo>
                    <a:pt x="206" y="41"/>
                    <a:pt x="206" y="41"/>
                    <a:pt x="206" y="41"/>
                  </a:cubicBezTo>
                  <a:cubicBezTo>
                    <a:pt x="213" y="41"/>
                    <a:pt x="213" y="41"/>
                    <a:pt x="213" y="41"/>
                  </a:cubicBezTo>
                  <a:cubicBezTo>
                    <a:pt x="216" y="27"/>
                    <a:pt x="216" y="27"/>
                    <a:pt x="216" y="27"/>
                  </a:cubicBezTo>
                  <a:cubicBezTo>
                    <a:pt x="216" y="26"/>
                    <a:pt x="216" y="25"/>
                    <a:pt x="217" y="24"/>
                  </a:cubicBezTo>
                  <a:cubicBezTo>
                    <a:pt x="217" y="23"/>
                    <a:pt x="217" y="22"/>
                    <a:pt x="217" y="21"/>
                  </a:cubicBezTo>
                  <a:cubicBezTo>
                    <a:pt x="217" y="19"/>
                    <a:pt x="217" y="18"/>
                    <a:pt x="216" y="16"/>
                  </a:cubicBezTo>
                  <a:cubicBezTo>
                    <a:pt x="215" y="15"/>
                    <a:pt x="214" y="14"/>
                    <a:pt x="213" y="13"/>
                  </a:cubicBezTo>
                  <a:cubicBezTo>
                    <a:pt x="211" y="12"/>
                    <a:pt x="210" y="12"/>
                    <a:pt x="208" y="12"/>
                  </a:cubicBezTo>
                  <a:cubicBezTo>
                    <a:pt x="207" y="12"/>
                    <a:pt x="206" y="12"/>
                    <a:pt x="205" y="13"/>
                  </a:cubicBezTo>
                  <a:cubicBezTo>
                    <a:pt x="204" y="13"/>
                    <a:pt x="203" y="13"/>
                    <a:pt x="202" y="14"/>
                  </a:cubicBezTo>
                  <a:cubicBezTo>
                    <a:pt x="201" y="14"/>
                    <a:pt x="200" y="15"/>
                    <a:pt x="200" y="15"/>
                  </a:cubicBezTo>
                  <a:cubicBezTo>
                    <a:pt x="200" y="15"/>
                    <a:pt x="200" y="15"/>
                    <a:pt x="200" y="15"/>
                  </a:cubicBezTo>
                  <a:cubicBezTo>
                    <a:pt x="203" y="0"/>
                    <a:pt x="203" y="0"/>
                    <a:pt x="203" y="0"/>
                  </a:cubicBezTo>
                  <a:cubicBezTo>
                    <a:pt x="196" y="0"/>
                    <a:pt x="196" y="0"/>
                    <a:pt x="196" y="0"/>
                  </a:cubicBezTo>
                  <a:lnTo>
                    <a:pt x="187" y="41"/>
                  </a:lnTo>
                  <a:close/>
                  <a:moveTo>
                    <a:pt x="221" y="41"/>
                  </a:moveTo>
                  <a:cubicBezTo>
                    <a:pt x="228" y="41"/>
                    <a:pt x="228" y="41"/>
                    <a:pt x="228" y="41"/>
                  </a:cubicBezTo>
                  <a:cubicBezTo>
                    <a:pt x="231" y="27"/>
                    <a:pt x="231" y="27"/>
                    <a:pt x="231" y="27"/>
                  </a:cubicBezTo>
                  <a:cubicBezTo>
                    <a:pt x="231" y="26"/>
                    <a:pt x="231" y="25"/>
                    <a:pt x="232" y="24"/>
                  </a:cubicBezTo>
                  <a:cubicBezTo>
                    <a:pt x="232" y="22"/>
                    <a:pt x="233" y="22"/>
                    <a:pt x="233" y="21"/>
                  </a:cubicBezTo>
                  <a:cubicBezTo>
                    <a:pt x="234" y="20"/>
                    <a:pt x="235" y="19"/>
                    <a:pt x="236" y="19"/>
                  </a:cubicBezTo>
                  <a:cubicBezTo>
                    <a:pt x="236" y="18"/>
                    <a:pt x="237" y="18"/>
                    <a:pt x="239" y="18"/>
                  </a:cubicBezTo>
                  <a:cubicBezTo>
                    <a:pt x="240" y="18"/>
                    <a:pt x="240" y="18"/>
                    <a:pt x="241" y="18"/>
                  </a:cubicBezTo>
                  <a:cubicBezTo>
                    <a:pt x="241" y="19"/>
                    <a:pt x="242" y="19"/>
                    <a:pt x="242" y="20"/>
                  </a:cubicBezTo>
                  <a:cubicBezTo>
                    <a:pt x="243" y="20"/>
                    <a:pt x="243" y="21"/>
                    <a:pt x="243" y="22"/>
                  </a:cubicBezTo>
                  <a:cubicBezTo>
                    <a:pt x="243" y="23"/>
                    <a:pt x="243" y="24"/>
                    <a:pt x="242" y="25"/>
                  </a:cubicBezTo>
                  <a:cubicBezTo>
                    <a:pt x="242" y="26"/>
                    <a:pt x="242" y="27"/>
                    <a:pt x="242" y="28"/>
                  </a:cubicBezTo>
                  <a:cubicBezTo>
                    <a:pt x="239" y="41"/>
                    <a:pt x="239" y="41"/>
                    <a:pt x="239" y="41"/>
                  </a:cubicBezTo>
                  <a:cubicBezTo>
                    <a:pt x="247" y="41"/>
                    <a:pt x="247" y="41"/>
                    <a:pt x="247" y="41"/>
                  </a:cubicBezTo>
                  <a:cubicBezTo>
                    <a:pt x="249" y="27"/>
                    <a:pt x="249" y="27"/>
                    <a:pt x="249" y="27"/>
                  </a:cubicBezTo>
                  <a:cubicBezTo>
                    <a:pt x="250" y="26"/>
                    <a:pt x="250" y="25"/>
                    <a:pt x="250" y="24"/>
                  </a:cubicBezTo>
                  <a:cubicBezTo>
                    <a:pt x="250" y="23"/>
                    <a:pt x="250" y="22"/>
                    <a:pt x="250" y="21"/>
                  </a:cubicBezTo>
                  <a:cubicBezTo>
                    <a:pt x="250" y="19"/>
                    <a:pt x="250" y="18"/>
                    <a:pt x="249" y="16"/>
                  </a:cubicBezTo>
                  <a:cubicBezTo>
                    <a:pt x="249" y="15"/>
                    <a:pt x="247" y="14"/>
                    <a:pt x="246" y="13"/>
                  </a:cubicBezTo>
                  <a:cubicBezTo>
                    <a:pt x="245" y="12"/>
                    <a:pt x="243" y="12"/>
                    <a:pt x="241" y="12"/>
                  </a:cubicBezTo>
                  <a:cubicBezTo>
                    <a:pt x="240" y="12"/>
                    <a:pt x="239" y="12"/>
                    <a:pt x="238" y="13"/>
                  </a:cubicBezTo>
                  <a:cubicBezTo>
                    <a:pt x="237" y="13"/>
                    <a:pt x="236" y="13"/>
                    <a:pt x="235" y="14"/>
                  </a:cubicBezTo>
                  <a:cubicBezTo>
                    <a:pt x="235" y="14"/>
                    <a:pt x="234" y="15"/>
                    <a:pt x="233" y="15"/>
                  </a:cubicBezTo>
                  <a:cubicBezTo>
                    <a:pt x="233" y="15"/>
                    <a:pt x="233" y="15"/>
                    <a:pt x="233" y="15"/>
                  </a:cubicBezTo>
                  <a:cubicBezTo>
                    <a:pt x="234" y="13"/>
                    <a:pt x="234" y="13"/>
                    <a:pt x="234" y="13"/>
                  </a:cubicBezTo>
                  <a:cubicBezTo>
                    <a:pt x="226" y="13"/>
                    <a:pt x="226" y="13"/>
                    <a:pt x="226" y="13"/>
                  </a:cubicBezTo>
                  <a:cubicBezTo>
                    <a:pt x="226" y="13"/>
                    <a:pt x="226" y="14"/>
                    <a:pt x="226" y="14"/>
                  </a:cubicBezTo>
                  <a:cubicBezTo>
                    <a:pt x="226" y="15"/>
                    <a:pt x="226" y="16"/>
                    <a:pt x="226" y="17"/>
                  </a:cubicBezTo>
                  <a:lnTo>
                    <a:pt x="221" y="41"/>
                  </a:lnTo>
                  <a:close/>
                  <a:moveTo>
                    <a:pt x="269" y="36"/>
                  </a:moveTo>
                  <a:cubicBezTo>
                    <a:pt x="267" y="36"/>
                    <a:pt x="266" y="36"/>
                    <a:pt x="265" y="35"/>
                  </a:cubicBezTo>
                  <a:cubicBezTo>
                    <a:pt x="264" y="34"/>
                    <a:pt x="264" y="34"/>
                    <a:pt x="263" y="33"/>
                  </a:cubicBezTo>
                  <a:cubicBezTo>
                    <a:pt x="263" y="32"/>
                    <a:pt x="263" y="30"/>
                    <a:pt x="263" y="29"/>
                  </a:cubicBezTo>
                  <a:cubicBezTo>
                    <a:pt x="263" y="28"/>
                    <a:pt x="263" y="27"/>
                    <a:pt x="263" y="26"/>
                  </a:cubicBezTo>
                  <a:cubicBezTo>
                    <a:pt x="263" y="25"/>
                    <a:pt x="264" y="24"/>
                    <a:pt x="264" y="23"/>
                  </a:cubicBezTo>
                  <a:cubicBezTo>
                    <a:pt x="265" y="22"/>
                    <a:pt x="265" y="21"/>
                    <a:pt x="266" y="20"/>
                  </a:cubicBezTo>
                  <a:cubicBezTo>
                    <a:pt x="267" y="20"/>
                    <a:pt x="267" y="19"/>
                    <a:pt x="268" y="18"/>
                  </a:cubicBezTo>
                  <a:cubicBezTo>
                    <a:pt x="269" y="18"/>
                    <a:pt x="270" y="18"/>
                    <a:pt x="271" y="18"/>
                  </a:cubicBezTo>
                  <a:cubicBezTo>
                    <a:pt x="273" y="18"/>
                    <a:pt x="273" y="18"/>
                    <a:pt x="274" y="18"/>
                  </a:cubicBezTo>
                  <a:cubicBezTo>
                    <a:pt x="275" y="19"/>
                    <a:pt x="275" y="19"/>
                    <a:pt x="276" y="20"/>
                  </a:cubicBezTo>
                  <a:cubicBezTo>
                    <a:pt x="276" y="20"/>
                    <a:pt x="277" y="21"/>
                    <a:pt x="277" y="22"/>
                  </a:cubicBezTo>
                  <a:cubicBezTo>
                    <a:pt x="277" y="23"/>
                    <a:pt x="277" y="24"/>
                    <a:pt x="277" y="24"/>
                  </a:cubicBezTo>
                  <a:cubicBezTo>
                    <a:pt x="277" y="25"/>
                    <a:pt x="277" y="26"/>
                    <a:pt x="277" y="28"/>
                  </a:cubicBezTo>
                  <a:cubicBezTo>
                    <a:pt x="277" y="29"/>
                    <a:pt x="276" y="30"/>
                    <a:pt x="276" y="31"/>
                  </a:cubicBezTo>
                  <a:cubicBezTo>
                    <a:pt x="275" y="32"/>
                    <a:pt x="275" y="32"/>
                    <a:pt x="274" y="33"/>
                  </a:cubicBezTo>
                  <a:cubicBezTo>
                    <a:pt x="273" y="34"/>
                    <a:pt x="273" y="35"/>
                    <a:pt x="272" y="35"/>
                  </a:cubicBezTo>
                  <a:cubicBezTo>
                    <a:pt x="271" y="36"/>
                    <a:pt x="270" y="36"/>
                    <a:pt x="269" y="36"/>
                  </a:cubicBezTo>
                  <a:moveTo>
                    <a:pt x="272" y="12"/>
                  </a:moveTo>
                  <a:cubicBezTo>
                    <a:pt x="269" y="12"/>
                    <a:pt x="267" y="12"/>
                    <a:pt x="265" y="13"/>
                  </a:cubicBezTo>
                  <a:cubicBezTo>
                    <a:pt x="263" y="14"/>
                    <a:pt x="261" y="15"/>
                    <a:pt x="260" y="17"/>
                  </a:cubicBezTo>
                  <a:cubicBezTo>
                    <a:pt x="258" y="18"/>
                    <a:pt x="257" y="20"/>
                    <a:pt x="256" y="22"/>
                  </a:cubicBezTo>
                  <a:cubicBezTo>
                    <a:pt x="256" y="24"/>
                    <a:pt x="255" y="26"/>
                    <a:pt x="255" y="29"/>
                  </a:cubicBezTo>
                  <a:cubicBezTo>
                    <a:pt x="255" y="31"/>
                    <a:pt x="256" y="34"/>
                    <a:pt x="257" y="36"/>
                  </a:cubicBezTo>
                  <a:cubicBezTo>
                    <a:pt x="258" y="37"/>
                    <a:pt x="259" y="39"/>
                    <a:pt x="261" y="40"/>
                  </a:cubicBezTo>
                  <a:cubicBezTo>
                    <a:pt x="263" y="41"/>
                    <a:pt x="265" y="42"/>
                    <a:pt x="268" y="42"/>
                  </a:cubicBezTo>
                  <a:cubicBezTo>
                    <a:pt x="270" y="42"/>
                    <a:pt x="273" y="41"/>
                    <a:pt x="275" y="40"/>
                  </a:cubicBezTo>
                  <a:cubicBezTo>
                    <a:pt x="277" y="39"/>
                    <a:pt x="279" y="38"/>
                    <a:pt x="280" y="37"/>
                  </a:cubicBezTo>
                  <a:cubicBezTo>
                    <a:pt x="282" y="35"/>
                    <a:pt x="283" y="33"/>
                    <a:pt x="284" y="31"/>
                  </a:cubicBezTo>
                  <a:cubicBezTo>
                    <a:pt x="284" y="29"/>
                    <a:pt x="285" y="27"/>
                    <a:pt x="285" y="24"/>
                  </a:cubicBezTo>
                  <a:cubicBezTo>
                    <a:pt x="285" y="22"/>
                    <a:pt x="284" y="21"/>
                    <a:pt x="284" y="19"/>
                  </a:cubicBezTo>
                  <a:cubicBezTo>
                    <a:pt x="283" y="18"/>
                    <a:pt x="282" y="16"/>
                    <a:pt x="281" y="15"/>
                  </a:cubicBezTo>
                  <a:cubicBezTo>
                    <a:pt x="280" y="14"/>
                    <a:pt x="279" y="13"/>
                    <a:pt x="277" y="13"/>
                  </a:cubicBezTo>
                  <a:cubicBezTo>
                    <a:pt x="275" y="12"/>
                    <a:pt x="274" y="12"/>
                    <a:pt x="272" y="12"/>
                  </a:cubicBezTo>
                  <a:moveTo>
                    <a:pt x="287" y="41"/>
                  </a:moveTo>
                  <a:cubicBezTo>
                    <a:pt x="295" y="41"/>
                    <a:pt x="295" y="41"/>
                    <a:pt x="295" y="41"/>
                  </a:cubicBezTo>
                  <a:cubicBezTo>
                    <a:pt x="304" y="0"/>
                    <a:pt x="304" y="0"/>
                    <a:pt x="304" y="0"/>
                  </a:cubicBezTo>
                  <a:cubicBezTo>
                    <a:pt x="296" y="0"/>
                    <a:pt x="296" y="0"/>
                    <a:pt x="296" y="0"/>
                  </a:cubicBezTo>
                  <a:lnTo>
                    <a:pt x="287" y="41"/>
                  </a:lnTo>
                  <a:close/>
                  <a:moveTo>
                    <a:pt x="317" y="36"/>
                  </a:moveTo>
                  <a:cubicBezTo>
                    <a:pt x="316" y="36"/>
                    <a:pt x="315" y="36"/>
                    <a:pt x="314" y="35"/>
                  </a:cubicBezTo>
                  <a:cubicBezTo>
                    <a:pt x="313" y="34"/>
                    <a:pt x="312" y="34"/>
                    <a:pt x="312" y="33"/>
                  </a:cubicBezTo>
                  <a:cubicBezTo>
                    <a:pt x="312" y="32"/>
                    <a:pt x="311" y="30"/>
                    <a:pt x="311" y="29"/>
                  </a:cubicBezTo>
                  <a:cubicBezTo>
                    <a:pt x="311" y="28"/>
                    <a:pt x="312" y="27"/>
                    <a:pt x="312" y="26"/>
                  </a:cubicBezTo>
                  <a:cubicBezTo>
                    <a:pt x="312" y="25"/>
                    <a:pt x="312" y="24"/>
                    <a:pt x="313" y="23"/>
                  </a:cubicBezTo>
                  <a:cubicBezTo>
                    <a:pt x="313" y="22"/>
                    <a:pt x="314" y="21"/>
                    <a:pt x="315" y="20"/>
                  </a:cubicBezTo>
                  <a:cubicBezTo>
                    <a:pt x="315" y="20"/>
                    <a:pt x="316" y="19"/>
                    <a:pt x="317" y="18"/>
                  </a:cubicBezTo>
                  <a:cubicBezTo>
                    <a:pt x="318" y="18"/>
                    <a:pt x="319" y="18"/>
                    <a:pt x="320" y="18"/>
                  </a:cubicBezTo>
                  <a:cubicBezTo>
                    <a:pt x="321" y="18"/>
                    <a:pt x="322" y="18"/>
                    <a:pt x="323" y="18"/>
                  </a:cubicBezTo>
                  <a:cubicBezTo>
                    <a:pt x="324" y="19"/>
                    <a:pt x="324" y="19"/>
                    <a:pt x="325" y="20"/>
                  </a:cubicBezTo>
                  <a:cubicBezTo>
                    <a:pt x="325" y="20"/>
                    <a:pt x="325" y="21"/>
                    <a:pt x="326" y="22"/>
                  </a:cubicBezTo>
                  <a:cubicBezTo>
                    <a:pt x="326" y="23"/>
                    <a:pt x="326" y="24"/>
                    <a:pt x="326" y="24"/>
                  </a:cubicBezTo>
                  <a:cubicBezTo>
                    <a:pt x="326" y="25"/>
                    <a:pt x="326" y="26"/>
                    <a:pt x="325" y="28"/>
                  </a:cubicBezTo>
                  <a:cubicBezTo>
                    <a:pt x="325" y="29"/>
                    <a:pt x="325" y="30"/>
                    <a:pt x="324" y="31"/>
                  </a:cubicBezTo>
                  <a:cubicBezTo>
                    <a:pt x="324" y="32"/>
                    <a:pt x="323" y="32"/>
                    <a:pt x="323" y="33"/>
                  </a:cubicBezTo>
                  <a:cubicBezTo>
                    <a:pt x="322" y="34"/>
                    <a:pt x="321" y="35"/>
                    <a:pt x="320" y="35"/>
                  </a:cubicBezTo>
                  <a:cubicBezTo>
                    <a:pt x="319" y="36"/>
                    <a:pt x="318" y="36"/>
                    <a:pt x="317" y="36"/>
                  </a:cubicBezTo>
                  <a:moveTo>
                    <a:pt x="321" y="12"/>
                  </a:moveTo>
                  <a:cubicBezTo>
                    <a:pt x="318" y="12"/>
                    <a:pt x="316" y="12"/>
                    <a:pt x="314" y="13"/>
                  </a:cubicBezTo>
                  <a:cubicBezTo>
                    <a:pt x="312" y="14"/>
                    <a:pt x="310" y="15"/>
                    <a:pt x="309" y="17"/>
                  </a:cubicBezTo>
                  <a:cubicBezTo>
                    <a:pt x="307" y="18"/>
                    <a:pt x="306" y="20"/>
                    <a:pt x="305" y="22"/>
                  </a:cubicBezTo>
                  <a:cubicBezTo>
                    <a:pt x="304" y="24"/>
                    <a:pt x="304" y="26"/>
                    <a:pt x="304" y="29"/>
                  </a:cubicBezTo>
                  <a:cubicBezTo>
                    <a:pt x="304" y="31"/>
                    <a:pt x="304" y="34"/>
                    <a:pt x="305" y="36"/>
                  </a:cubicBezTo>
                  <a:cubicBezTo>
                    <a:pt x="306" y="37"/>
                    <a:pt x="308" y="39"/>
                    <a:pt x="310" y="40"/>
                  </a:cubicBezTo>
                  <a:cubicBezTo>
                    <a:pt x="312" y="41"/>
                    <a:pt x="314" y="42"/>
                    <a:pt x="317" y="42"/>
                  </a:cubicBezTo>
                  <a:cubicBezTo>
                    <a:pt x="319" y="42"/>
                    <a:pt x="321" y="41"/>
                    <a:pt x="323" y="40"/>
                  </a:cubicBezTo>
                  <a:cubicBezTo>
                    <a:pt x="326" y="39"/>
                    <a:pt x="327" y="38"/>
                    <a:pt x="329" y="37"/>
                  </a:cubicBezTo>
                  <a:cubicBezTo>
                    <a:pt x="330" y="35"/>
                    <a:pt x="331" y="33"/>
                    <a:pt x="332" y="31"/>
                  </a:cubicBezTo>
                  <a:cubicBezTo>
                    <a:pt x="333" y="29"/>
                    <a:pt x="333" y="27"/>
                    <a:pt x="333" y="24"/>
                  </a:cubicBezTo>
                  <a:cubicBezTo>
                    <a:pt x="333" y="22"/>
                    <a:pt x="333" y="21"/>
                    <a:pt x="332" y="19"/>
                  </a:cubicBezTo>
                  <a:cubicBezTo>
                    <a:pt x="332" y="18"/>
                    <a:pt x="331" y="16"/>
                    <a:pt x="330" y="15"/>
                  </a:cubicBezTo>
                  <a:cubicBezTo>
                    <a:pt x="329" y="14"/>
                    <a:pt x="327" y="13"/>
                    <a:pt x="326" y="13"/>
                  </a:cubicBezTo>
                  <a:cubicBezTo>
                    <a:pt x="324" y="12"/>
                    <a:pt x="322" y="12"/>
                    <a:pt x="321" y="12"/>
                  </a:cubicBezTo>
                  <a:moveTo>
                    <a:pt x="335" y="51"/>
                  </a:moveTo>
                  <a:cubicBezTo>
                    <a:pt x="337" y="52"/>
                    <a:pt x="339" y="52"/>
                    <a:pt x="341" y="53"/>
                  </a:cubicBezTo>
                  <a:cubicBezTo>
                    <a:pt x="343" y="53"/>
                    <a:pt x="345" y="53"/>
                    <a:pt x="347" y="53"/>
                  </a:cubicBezTo>
                  <a:cubicBezTo>
                    <a:pt x="349" y="53"/>
                    <a:pt x="351" y="53"/>
                    <a:pt x="353" y="52"/>
                  </a:cubicBezTo>
                  <a:cubicBezTo>
                    <a:pt x="355" y="51"/>
                    <a:pt x="357" y="50"/>
                    <a:pt x="358" y="49"/>
                  </a:cubicBezTo>
                  <a:cubicBezTo>
                    <a:pt x="359" y="48"/>
                    <a:pt x="360" y="46"/>
                    <a:pt x="361" y="44"/>
                  </a:cubicBezTo>
                  <a:cubicBezTo>
                    <a:pt x="362" y="42"/>
                    <a:pt x="362" y="40"/>
                    <a:pt x="363" y="38"/>
                  </a:cubicBezTo>
                  <a:cubicBezTo>
                    <a:pt x="367" y="17"/>
                    <a:pt x="367" y="17"/>
                    <a:pt x="367" y="17"/>
                  </a:cubicBezTo>
                  <a:cubicBezTo>
                    <a:pt x="367" y="16"/>
                    <a:pt x="368" y="15"/>
                    <a:pt x="368" y="14"/>
                  </a:cubicBezTo>
                  <a:cubicBezTo>
                    <a:pt x="368" y="14"/>
                    <a:pt x="368" y="13"/>
                    <a:pt x="368" y="13"/>
                  </a:cubicBezTo>
                  <a:cubicBezTo>
                    <a:pt x="361" y="13"/>
                    <a:pt x="361" y="13"/>
                    <a:pt x="361" y="13"/>
                  </a:cubicBezTo>
                  <a:cubicBezTo>
                    <a:pt x="360" y="17"/>
                    <a:pt x="360" y="17"/>
                    <a:pt x="360" y="17"/>
                  </a:cubicBezTo>
                  <a:cubicBezTo>
                    <a:pt x="360" y="16"/>
                    <a:pt x="359" y="15"/>
                    <a:pt x="358" y="14"/>
                  </a:cubicBezTo>
                  <a:cubicBezTo>
                    <a:pt x="357" y="14"/>
                    <a:pt x="356" y="13"/>
                    <a:pt x="355" y="13"/>
                  </a:cubicBezTo>
                  <a:cubicBezTo>
                    <a:pt x="354" y="12"/>
                    <a:pt x="353" y="12"/>
                    <a:pt x="352" y="12"/>
                  </a:cubicBezTo>
                  <a:cubicBezTo>
                    <a:pt x="350" y="12"/>
                    <a:pt x="348" y="12"/>
                    <a:pt x="347" y="13"/>
                  </a:cubicBezTo>
                  <a:cubicBezTo>
                    <a:pt x="345" y="14"/>
                    <a:pt x="344" y="14"/>
                    <a:pt x="343" y="16"/>
                  </a:cubicBezTo>
                  <a:cubicBezTo>
                    <a:pt x="341" y="17"/>
                    <a:pt x="341" y="18"/>
                    <a:pt x="340" y="19"/>
                  </a:cubicBezTo>
                  <a:cubicBezTo>
                    <a:pt x="339" y="21"/>
                    <a:pt x="338" y="22"/>
                    <a:pt x="338" y="24"/>
                  </a:cubicBezTo>
                  <a:cubicBezTo>
                    <a:pt x="338" y="26"/>
                    <a:pt x="337" y="27"/>
                    <a:pt x="337" y="29"/>
                  </a:cubicBezTo>
                  <a:cubicBezTo>
                    <a:pt x="337" y="31"/>
                    <a:pt x="338" y="32"/>
                    <a:pt x="338" y="33"/>
                  </a:cubicBezTo>
                  <a:cubicBezTo>
                    <a:pt x="338" y="35"/>
                    <a:pt x="339" y="36"/>
                    <a:pt x="340" y="37"/>
                  </a:cubicBezTo>
                  <a:cubicBezTo>
                    <a:pt x="340" y="38"/>
                    <a:pt x="341" y="39"/>
                    <a:pt x="343" y="40"/>
                  </a:cubicBezTo>
                  <a:cubicBezTo>
                    <a:pt x="344" y="41"/>
                    <a:pt x="345" y="41"/>
                    <a:pt x="347" y="41"/>
                  </a:cubicBezTo>
                  <a:cubicBezTo>
                    <a:pt x="349" y="41"/>
                    <a:pt x="350" y="41"/>
                    <a:pt x="351" y="40"/>
                  </a:cubicBezTo>
                  <a:cubicBezTo>
                    <a:pt x="352" y="40"/>
                    <a:pt x="353" y="39"/>
                    <a:pt x="354" y="38"/>
                  </a:cubicBezTo>
                  <a:cubicBezTo>
                    <a:pt x="355" y="38"/>
                    <a:pt x="356" y="37"/>
                    <a:pt x="357" y="36"/>
                  </a:cubicBezTo>
                  <a:cubicBezTo>
                    <a:pt x="357" y="36"/>
                    <a:pt x="357" y="36"/>
                    <a:pt x="357" y="36"/>
                  </a:cubicBezTo>
                  <a:cubicBezTo>
                    <a:pt x="356" y="37"/>
                    <a:pt x="356" y="38"/>
                    <a:pt x="356" y="39"/>
                  </a:cubicBezTo>
                  <a:cubicBezTo>
                    <a:pt x="355" y="40"/>
                    <a:pt x="355" y="41"/>
                    <a:pt x="354" y="42"/>
                  </a:cubicBezTo>
                  <a:cubicBezTo>
                    <a:pt x="354" y="43"/>
                    <a:pt x="353" y="44"/>
                    <a:pt x="353" y="45"/>
                  </a:cubicBezTo>
                  <a:cubicBezTo>
                    <a:pt x="352" y="46"/>
                    <a:pt x="351" y="46"/>
                    <a:pt x="350" y="47"/>
                  </a:cubicBezTo>
                  <a:cubicBezTo>
                    <a:pt x="349" y="47"/>
                    <a:pt x="348" y="47"/>
                    <a:pt x="346" y="47"/>
                  </a:cubicBezTo>
                  <a:cubicBezTo>
                    <a:pt x="345" y="47"/>
                    <a:pt x="344" y="47"/>
                    <a:pt x="343" y="47"/>
                  </a:cubicBezTo>
                  <a:cubicBezTo>
                    <a:pt x="342" y="47"/>
                    <a:pt x="341" y="47"/>
                    <a:pt x="340" y="46"/>
                  </a:cubicBezTo>
                  <a:cubicBezTo>
                    <a:pt x="339" y="46"/>
                    <a:pt x="338" y="46"/>
                    <a:pt x="337" y="45"/>
                  </a:cubicBezTo>
                  <a:lnTo>
                    <a:pt x="335" y="51"/>
                  </a:lnTo>
                  <a:close/>
                  <a:moveTo>
                    <a:pt x="358" y="24"/>
                  </a:moveTo>
                  <a:cubicBezTo>
                    <a:pt x="358" y="25"/>
                    <a:pt x="358" y="26"/>
                    <a:pt x="358" y="27"/>
                  </a:cubicBezTo>
                  <a:cubicBezTo>
                    <a:pt x="357" y="28"/>
                    <a:pt x="357" y="29"/>
                    <a:pt x="357" y="30"/>
                  </a:cubicBezTo>
                  <a:cubicBezTo>
                    <a:pt x="356" y="31"/>
                    <a:pt x="356" y="32"/>
                    <a:pt x="355" y="33"/>
                  </a:cubicBezTo>
                  <a:cubicBezTo>
                    <a:pt x="354" y="33"/>
                    <a:pt x="354" y="34"/>
                    <a:pt x="353" y="35"/>
                  </a:cubicBezTo>
                  <a:cubicBezTo>
                    <a:pt x="352" y="35"/>
                    <a:pt x="351" y="35"/>
                    <a:pt x="350" y="35"/>
                  </a:cubicBezTo>
                  <a:cubicBezTo>
                    <a:pt x="349" y="35"/>
                    <a:pt x="348" y="35"/>
                    <a:pt x="347" y="34"/>
                  </a:cubicBezTo>
                  <a:cubicBezTo>
                    <a:pt x="346" y="34"/>
                    <a:pt x="346" y="33"/>
                    <a:pt x="345" y="32"/>
                  </a:cubicBezTo>
                  <a:cubicBezTo>
                    <a:pt x="345" y="31"/>
                    <a:pt x="345" y="30"/>
                    <a:pt x="345" y="29"/>
                  </a:cubicBezTo>
                  <a:cubicBezTo>
                    <a:pt x="345" y="28"/>
                    <a:pt x="345" y="27"/>
                    <a:pt x="345" y="26"/>
                  </a:cubicBezTo>
                  <a:cubicBezTo>
                    <a:pt x="345" y="25"/>
                    <a:pt x="346" y="24"/>
                    <a:pt x="346" y="23"/>
                  </a:cubicBezTo>
                  <a:cubicBezTo>
                    <a:pt x="347" y="22"/>
                    <a:pt x="347" y="21"/>
                    <a:pt x="348" y="20"/>
                  </a:cubicBezTo>
                  <a:cubicBezTo>
                    <a:pt x="348" y="20"/>
                    <a:pt x="349" y="19"/>
                    <a:pt x="350" y="18"/>
                  </a:cubicBezTo>
                  <a:cubicBezTo>
                    <a:pt x="351" y="18"/>
                    <a:pt x="352" y="18"/>
                    <a:pt x="353" y="18"/>
                  </a:cubicBezTo>
                  <a:cubicBezTo>
                    <a:pt x="354" y="18"/>
                    <a:pt x="355" y="18"/>
                    <a:pt x="356" y="19"/>
                  </a:cubicBezTo>
                  <a:cubicBezTo>
                    <a:pt x="356" y="19"/>
                    <a:pt x="357" y="20"/>
                    <a:pt x="357" y="21"/>
                  </a:cubicBezTo>
                  <a:cubicBezTo>
                    <a:pt x="358" y="22"/>
                    <a:pt x="358" y="23"/>
                    <a:pt x="358" y="24"/>
                  </a:cubicBezTo>
                  <a:moveTo>
                    <a:pt x="372" y="13"/>
                  </a:moveTo>
                  <a:cubicBezTo>
                    <a:pt x="377" y="42"/>
                    <a:pt x="377" y="42"/>
                    <a:pt x="377" y="42"/>
                  </a:cubicBezTo>
                  <a:cubicBezTo>
                    <a:pt x="376" y="44"/>
                    <a:pt x="375" y="45"/>
                    <a:pt x="375" y="45"/>
                  </a:cubicBezTo>
                  <a:cubicBezTo>
                    <a:pt x="374" y="46"/>
                    <a:pt x="373" y="47"/>
                    <a:pt x="373" y="47"/>
                  </a:cubicBezTo>
                  <a:cubicBezTo>
                    <a:pt x="372" y="47"/>
                    <a:pt x="371" y="47"/>
                    <a:pt x="371" y="47"/>
                  </a:cubicBezTo>
                  <a:cubicBezTo>
                    <a:pt x="370" y="47"/>
                    <a:pt x="369" y="47"/>
                    <a:pt x="369" y="47"/>
                  </a:cubicBezTo>
                  <a:cubicBezTo>
                    <a:pt x="368" y="47"/>
                    <a:pt x="368" y="47"/>
                    <a:pt x="367" y="47"/>
                  </a:cubicBezTo>
                  <a:cubicBezTo>
                    <a:pt x="366" y="52"/>
                    <a:pt x="366" y="52"/>
                    <a:pt x="366" y="52"/>
                  </a:cubicBezTo>
                  <a:cubicBezTo>
                    <a:pt x="367" y="53"/>
                    <a:pt x="368" y="53"/>
                    <a:pt x="369" y="53"/>
                  </a:cubicBezTo>
                  <a:cubicBezTo>
                    <a:pt x="369" y="53"/>
                    <a:pt x="370" y="53"/>
                    <a:pt x="371" y="53"/>
                  </a:cubicBezTo>
                  <a:cubicBezTo>
                    <a:pt x="373" y="53"/>
                    <a:pt x="374" y="53"/>
                    <a:pt x="375" y="52"/>
                  </a:cubicBezTo>
                  <a:cubicBezTo>
                    <a:pt x="377" y="52"/>
                    <a:pt x="378" y="51"/>
                    <a:pt x="378" y="51"/>
                  </a:cubicBezTo>
                  <a:cubicBezTo>
                    <a:pt x="379" y="50"/>
                    <a:pt x="380" y="49"/>
                    <a:pt x="381" y="48"/>
                  </a:cubicBezTo>
                  <a:cubicBezTo>
                    <a:pt x="381" y="47"/>
                    <a:pt x="382" y="46"/>
                    <a:pt x="383" y="45"/>
                  </a:cubicBezTo>
                  <a:cubicBezTo>
                    <a:pt x="402" y="13"/>
                    <a:pt x="402" y="13"/>
                    <a:pt x="402" y="13"/>
                  </a:cubicBezTo>
                  <a:cubicBezTo>
                    <a:pt x="394" y="13"/>
                    <a:pt x="394" y="13"/>
                    <a:pt x="394" y="13"/>
                  </a:cubicBezTo>
                  <a:cubicBezTo>
                    <a:pt x="382" y="34"/>
                    <a:pt x="382" y="34"/>
                    <a:pt x="382" y="34"/>
                  </a:cubicBezTo>
                  <a:cubicBezTo>
                    <a:pt x="382" y="34"/>
                    <a:pt x="382" y="34"/>
                    <a:pt x="382" y="34"/>
                  </a:cubicBezTo>
                  <a:cubicBezTo>
                    <a:pt x="380" y="13"/>
                    <a:pt x="380" y="13"/>
                    <a:pt x="380" y="13"/>
                  </a:cubicBezTo>
                  <a:lnTo>
                    <a:pt x="372" y="13"/>
                  </a:lnTo>
                  <a:close/>
                  <a:moveTo>
                    <a:pt x="445" y="4"/>
                  </a:moveTo>
                  <a:cubicBezTo>
                    <a:pt x="443" y="3"/>
                    <a:pt x="441" y="3"/>
                    <a:pt x="440" y="2"/>
                  </a:cubicBezTo>
                  <a:cubicBezTo>
                    <a:pt x="438" y="2"/>
                    <a:pt x="436" y="2"/>
                    <a:pt x="435" y="2"/>
                  </a:cubicBezTo>
                  <a:cubicBezTo>
                    <a:pt x="433" y="2"/>
                    <a:pt x="432" y="2"/>
                    <a:pt x="430" y="2"/>
                  </a:cubicBezTo>
                  <a:cubicBezTo>
                    <a:pt x="429" y="3"/>
                    <a:pt x="428" y="3"/>
                    <a:pt x="426" y="4"/>
                  </a:cubicBezTo>
                  <a:cubicBezTo>
                    <a:pt x="425" y="4"/>
                    <a:pt x="424" y="5"/>
                    <a:pt x="423" y="6"/>
                  </a:cubicBezTo>
                  <a:cubicBezTo>
                    <a:pt x="422" y="7"/>
                    <a:pt x="422" y="8"/>
                    <a:pt x="421" y="9"/>
                  </a:cubicBezTo>
                  <a:cubicBezTo>
                    <a:pt x="421" y="11"/>
                    <a:pt x="420" y="12"/>
                    <a:pt x="420" y="14"/>
                  </a:cubicBezTo>
                  <a:cubicBezTo>
                    <a:pt x="420" y="15"/>
                    <a:pt x="421" y="16"/>
                    <a:pt x="421" y="17"/>
                  </a:cubicBezTo>
                  <a:cubicBezTo>
                    <a:pt x="422" y="18"/>
                    <a:pt x="422" y="19"/>
                    <a:pt x="423" y="20"/>
                  </a:cubicBezTo>
                  <a:cubicBezTo>
                    <a:pt x="424" y="21"/>
                    <a:pt x="425" y="21"/>
                    <a:pt x="425" y="22"/>
                  </a:cubicBezTo>
                  <a:cubicBezTo>
                    <a:pt x="426" y="23"/>
                    <a:pt x="427" y="23"/>
                    <a:pt x="428" y="24"/>
                  </a:cubicBezTo>
                  <a:cubicBezTo>
                    <a:pt x="429" y="24"/>
                    <a:pt x="430" y="25"/>
                    <a:pt x="431" y="25"/>
                  </a:cubicBezTo>
                  <a:cubicBezTo>
                    <a:pt x="432" y="26"/>
                    <a:pt x="432" y="26"/>
                    <a:pt x="433" y="27"/>
                  </a:cubicBezTo>
                  <a:cubicBezTo>
                    <a:pt x="433" y="28"/>
                    <a:pt x="433" y="29"/>
                    <a:pt x="433" y="30"/>
                  </a:cubicBezTo>
                  <a:cubicBezTo>
                    <a:pt x="433" y="31"/>
                    <a:pt x="433" y="31"/>
                    <a:pt x="433" y="32"/>
                  </a:cubicBezTo>
                  <a:cubicBezTo>
                    <a:pt x="432" y="33"/>
                    <a:pt x="432" y="34"/>
                    <a:pt x="431" y="34"/>
                  </a:cubicBezTo>
                  <a:cubicBezTo>
                    <a:pt x="430" y="35"/>
                    <a:pt x="430" y="35"/>
                    <a:pt x="429" y="35"/>
                  </a:cubicBezTo>
                  <a:cubicBezTo>
                    <a:pt x="428" y="35"/>
                    <a:pt x="427" y="36"/>
                    <a:pt x="426" y="36"/>
                  </a:cubicBezTo>
                  <a:cubicBezTo>
                    <a:pt x="425" y="36"/>
                    <a:pt x="424" y="35"/>
                    <a:pt x="423" y="35"/>
                  </a:cubicBezTo>
                  <a:cubicBezTo>
                    <a:pt x="422" y="35"/>
                    <a:pt x="421" y="35"/>
                    <a:pt x="420" y="34"/>
                  </a:cubicBezTo>
                  <a:cubicBezTo>
                    <a:pt x="419" y="34"/>
                    <a:pt x="418" y="33"/>
                    <a:pt x="417" y="33"/>
                  </a:cubicBezTo>
                  <a:cubicBezTo>
                    <a:pt x="415" y="39"/>
                    <a:pt x="415" y="39"/>
                    <a:pt x="415" y="39"/>
                  </a:cubicBezTo>
                  <a:cubicBezTo>
                    <a:pt x="417" y="40"/>
                    <a:pt x="418" y="41"/>
                    <a:pt x="420" y="41"/>
                  </a:cubicBezTo>
                  <a:cubicBezTo>
                    <a:pt x="422" y="41"/>
                    <a:pt x="424" y="42"/>
                    <a:pt x="426" y="42"/>
                  </a:cubicBezTo>
                  <a:cubicBezTo>
                    <a:pt x="427" y="42"/>
                    <a:pt x="429" y="41"/>
                    <a:pt x="431" y="41"/>
                  </a:cubicBezTo>
                  <a:cubicBezTo>
                    <a:pt x="432" y="41"/>
                    <a:pt x="434" y="40"/>
                    <a:pt x="435" y="40"/>
                  </a:cubicBezTo>
                  <a:cubicBezTo>
                    <a:pt x="436" y="39"/>
                    <a:pt x="437" y="38"/>
                    <a:pt x="438" y="37"/>
                  </a:cubicBezTo>
                  <a:cubicBezTo>
                    <a:pt x="439" y="36"/>
                    <a:pt x="440" y="35"/>
                    <a:pt x="441" y="34"/>
                  </a:cubicBezTo>
                  <a:cubicBezTo>
                    <a:pt x="441" y="32"/>
                    <a:pt x="441" y="31"/>
                    <a:pt x="441" y="29"/>
                  </a:cubicBezTo>
                  <a:cubicBezTo>
                    <a:pt x="441" y="27"/>
                    <a:pt x="441" y="26"/>
                    <a:pt x="441" y="25"/>
                  </a:cubicBezTo>
                  <a:cubicBezTo>
                    <a:pt x="440" y="24"/>
                    <a:pt x="440" y="23"/>
                    <a:pt x="439" y="22"/>
                  </a:cubicBezTo>
                  <a:cubicBezTo>
                    <a:pt x="438" y="21"/>
                    <a:pt x="437" y="20"/>
                    <a:pt x="436" y="20"/>
                  </a:cubicBezTo>
                  <a:cubicBezTo>
                    <a:pt x="435" y="19"/>
                    <a:pt x="434" y="19"/>
                    <a:pt x="433" y="18"/>
                  </a:cubicBezTo>
                  <a:cubicBezTo>
                    <a:pt x="433" y="18"/>
                    <a:pt x="432" y="17"/>
                    <a:pt x="431" y="16"/>
                  </a:cubicBezTo>
                  <a:cubicBezTo>
                    <a:pt x="430" y="16"/>
                    <a:pt x="430" y="15"/>
                    <a:pt x="429" y="15"/>
                  </a:cubicBezTo>
                  <a:cubicBezTo>
                    <a:pt x="429" y="14"/>
                    <a:pt x="428" y="13"/>
                    <a:pt x="428" y="12"/>
                  </a:cubicBezTo>
                  <a:cubicBezTo>
                    <a:pt x="428" y="12"/>
                    <a:pt x="429" y="11"/>
                    <a:pt x="429" y="10"/>
                  </a:cubicBezTo>
                  <a:cubicBezTo>
                    <a:pt x="429" y="10"/>
                    <a:pt x="430" y="9"/>
                    <a:pt x="431" y="9"/>
                  </a:cubicBezTo>
                  <a:cubicBezTo>
                    <a:pt x="431" y="9"/>
                    <a:pt x="432" y="8"/>
                    <a:pt x="433" y="8"/>
                  </a:cubicBezTo>
                  <a:cubicBezTo>
                    <a:pt x="433" y="8"/>
                    <a:pt x="434" y="8"/>
                    <a:pt x="435" y="8"/>
                  </a:cubicBezTo>
                  <a:cubicBezTo>
                    <a:pt x="436" y="8"/>
                    <a:pt x="437" y="8"/>
                    <a:pt x="438" y="8"/>
                  </a:cubicBezTo>
                  <a:cubicBezTo>
                    <a:pt x="439" y="8"/>
                    <a:pt x="439" y="9"/>
                    <a:pt x="440" y="9"/>
                  </a:cubicBezTo>
                  <a:cubicBezTo>
                    <a:pt x="441" y="9"/>
                    <a:pt x="442" y="10"/>
                    <a:pt x="443" y="10"/>
                  </a:cubicBezTo>
                  <a:lnTo>
                    <a:pt x="445" y="4"/>
                  </a:lnTo>
                  <a:close/>
                  <a:moveTo>
                    <a:pt x="473" y="29"/>
                  </a:moveTo>
                  <a:cubicBezTo>
                    <a:pt x="474" y="28"/>
                    <a:pt x="474" y="27"/>
                    <a:pt x="474" y="26"/>
                  </a:cubicBezTo>
                  <a:cubicBezTo>
                    <a:pt x="474" y="25"/>
                    <a:pt x="474" y="24"/>
                    <a:pt x="474" y="23"/>
                  </a:cubicBezTo>
                  <a:cubicBezTo>
                    <a:pt x="474" y="20"/>
                    <a:pt x="474" y="18"/>
                    <a:pt x="473" y="17"/>
                  </a:cubicBezTo>
                  <a:cubicBezTo>
                    <a:pt x="472" y="15"/>
                    <a:pt x="470" y="14"/>
                    <a:pt x="469" y="13"/>
                  </a:cubicBezTo>
                  <a:cubicBezTo>
                    <a:pt x="467" y="12"/>
                    <a:pt x="465" y="12"/>
                    <a:pt x="462" y="12"/>
                  </a:cubicBezTo>
                  <a:cubicBezTo>
                    <a:pt x="461" y="12"/>
                    <a:pt x="459" y="12"/>
                    <a:pt x="457" y="13"/>
                  </a:cubicBezTo>
                  <a:cubicBezTo>
                    <a:pt x="456" y="14"/>
                    <a:pt x="454" y="14"/>
                    <a:pt x="453" y="16"/>
                  </a:cubicBezTo>
                  <a:cubicBezTo>
                    <a:pt x="452" y="17"/>
                    <a:pt x="450" y="18"/>
                    <a:pt x="449" y="19"/>
                  </a:cubicBezTo>
                  <a:cubicBezTo>
                    <a:pt x="448" y="21"/>
                    <a:pt x="448" y="22"/>
                    <a:pt x="447" y="24"/>
                  </a:cubicBezTo>
                  <a:cubicBezTo>
                    <a:pt x="447" y="26"/>
                    <a:pt x="446" y="27"/>
                    <a:pt x="446" y="29"/>
                  </a:cubicBezTo>
                  <a:cubicBezTo>
                    <a:pt x="446" y="31"/>
                    <a:pt x="447" y="33"/>
                    <a:pt x="447" y="35"/>
                  </a:cubicBezTo>
                  <a:cubicBezTo>
                    <a:pt x="448" y="36"/>
                    <a:pt x="449" y="38"/>
                    <a:pt x="450" y="39"/>
                  </a:cubicBezTo>
                  <a:cubicBezTo>
                    <a:pt x="451" y="40"/>
                    <a:pt x="453" y="40"/>
                    <a:pt x="454" y="41"/>
                  </a:cubicBezTo>
                  <a:cubicBezTo>
                    <a:pt x="456" y="41"/>
                    <a:pt x="458" y="42"/>
                    <a:pt x="460" y="42"/>
                  </a:cubicBezTo>
                  <a:cubicBezTo>
                    <a:pt x="462" y="42"/>
                    <a:pt x="463" y="41"/>
                    <a:pt x="465" y="41"/>
                  </a:cubicBezTo>
                  <a:cubicBezTo>
                    <a:pt x="466" y="41"/>
                    <a:pt x="468" y="40"/>
                    <a:pt x="469" y="40"/>
                  </a:cubicBezTo>
                  <a:cubicBezTo>
                    <a:pt x="470" y="34"/>
                    <a:pt x="470" y="34"/>
                    <a:pt x="470" y="34"/>
                  </a:cubicBezTo>
                  <a:cubicBezTo>
                    <a:pt x="469" y="35"/>
                    <a:pt x="467" y="35"/>
                    <a:pt x="466" y="36"/>
                  </a:cubicBezTo>
                  <a:cubicBezTo>
                    <a:pt x="464" y="36"/>
                    <a:pt x="463" y="36"/>
                    <a:pt x="461" y="36"/>
                  </a:cubicBezTo>
                  <a:cubicBezTo>
                    <a:pt x="460" y="36"/>
                    <a:pt x="458" y="36"/>
                    <a:pt x="457" y="36"/>
                  </a:cubicBezTo>
                  <a:cubicBezTo>
                    <a:pt x="456" y="35"/>
                    <a:pt x="455" y="34"/>
                    <a:pt x="454" y="33"/>
                  </a:cubicBezTo>
                  <a:cubicBezTo>
                    <a:pt x="454" y="32"/>
                    <a:pt x="453" y="31"/>
                    <a:pt x="453" y="29"/>
                  </a:cubicBezTo>
                  <a:lnTo>
                    <a:pt x="473" y="29"/>
                  </a:lnTo>
                  <a:close/>
                  <a:moveTo>
                    <a:pt x="454" y="24"/>
                  </a:moveTo>
                  <a:cubicBezTo>
                    <a:pt x="455" y="23"/>
                    <a:pt x="455" y="22"/>
                    <a:pt x="456" y="21"/>
                  </a:cubicBezTo>
                  <a:cubicBezTo>
                    <a:pt x="457" y="20"/>
                    <a:pt x="458" y="19"/>
                    <a:pt x="459" y="18"/>
                  </a:cubicBezTo>
                  <a:cubicBezTo>
                    <a:pt x="460" y="18"/>
                    <a:pt x="461" y="17"/>
                    <a:pt x="462" y="17"/>
                  </a:cubicBezTo>
                  <a:cubicBezTo>
                    <a:pt x="464" y="17"/>
                    <a:pt x="465" y="18"/>
                    <a:pt x="466" y="19"/>
                  </a:cubicBezTo>
                  <a:cubicBezTo>
                    <a:pt x="467" y="19"/>
                    <a:pt x="467" y="21"/>
                    <a:pt x="467" y="22"/>
                  </a:cubicBezTo>
                  <a:cubicBezTo>
                    <a:pt x="467" y="22"/>
                    <a:pt x="467" y="23"/>
                    <a:pt x="467" y="23"/>
                  </a:cubicBezTo>
                  <a:cubicBezTo>
                    <a:pt x="467" y="23"/>
                    <a:pt x="467" y="24"/>
                    <a:pt x="467" y="24"/>
                  </a:cubicBezTo>
                  <a:lnTo>
                    <a:pt x="454" y="24"/>
                  </a:lnTo>
                  <a:close/>
                  <a:moveTo>
                    <a:pt x="476" y="41"/>
                  </a:moveTo>
                  <a:cubicBezTo>
                    <a:pt x="484" y="41"/>
                    <a:pt x="484" y="41"/>
                    <a:pt x="484" y="41"/>
                  </a:cubicBezTo>
                  <a:cubicBezTo>
                    <a:pt x="486" y="28"/>
                    <a:pt x="486" y="28"/>
                    <a:pt x="486" y="28"/>
                  </a:cubicBezTo>
                  <a:cubicBezTo>
                    <a:pt x="487" y="27"/>
                    <a:pt x="487" y="26"/>
                    <a:pt x="487" y="25"/>
                  </a:cubicBezTo>
                  <a:cubicBezTo>
                    <a:pt x="488" y="24"/>
                    <a:pt x="488" y="23"/>
                    <a:pt x="489" y="22"/>
                  </a:cubicBezTo>
                  <a:cubicBezTo>
                    <a:pt x="490" y="21"/>
                    <a:pt x="491" y="20"/>
                    <a:pt x="492" y="20"/>
                  </a:cubicBezTo>
                  <a:cubicBezTo>
                    <a:pt x="492" y="19"/>
                    <a:pt x="494" y="19"/>
                    <a:pt x="495" y="19"/>
                  </a:cubicBezTo>
                  <a:cubicBezTo>
                    <a:pt x="495" y="19"/>
                    <a:pt x="496" y="19"/>
                    <a:pt x="496" y="19"/>
                  </a:cubicBezTo>
                  <a:cubicBezTo>
                    <a:pt x="497" y="19"/>
                    <a:pt x="497" y="19"/>
                    <a:pt x="498" y="19"/>
                  </a:cubicBezTo>
                  <a:cubicBezTo>
                    <a:pt x="499" y="12"/>
                    <a:pt x="499" y="12"/>
                    <a:pt x="499" y="12"/>
                  </a:cubicBezTo>
                  <a:cubicBezTo>
                    <a:pt x="499" y="12"/>
                    <a:pt x="498" y="12"/>
                    <a:pt x="498" y="12"/>
                  </a:cubicBezTo>
                  <a:cubicBezTo>
                    <a:pt x="497" y="12"/>
                    <a:pt x="497" y="12"/>
                    <a:pt x="496" y="12"/>
                  </a:cubicBezTo>
                  <a:cubicBezTo>
                    <a:pt x="496" y="12"/>
                    <a:pt x="495" y="12"/>
                    <a:pt x="494" y="13"/>
                  </a:cubicBezTo>
                  <a:cubicBezTo>
                    <a:pt x="493" y="13"/>
                    <a:pt x="492" y="13"/>
                    <a:pt x="492" y="14"/>
                  </a:cubicBezTo>
                  <a:cubicBezTo>
                    <a:pt x="491" y="14"/>
                    <a:pt x="490" y="15"/>
                    <a:pt x="490" y="16"/>
                  </a:cubicBezTo>
                  <a:cubicBezTo>
                    <a:pt x="489" y="16"/>
                    <a:pt x="488" y="17"/>
                    <a:pt x="488" y="18"/>
                  </a:cubicBezTo>
                  <a:cubicBezTo>
                    <a:pt x="488" y="18"/>
                    <a:pt x="488" y="18"/>
                    <a:pt x="488" y="18"/>
                  </a:cubicBezTo>
                  <a:cubicBezTo>
                    <a:pt x="489" y="13"/>
                    <a:pt x="489" y="13"/>
                    <a:pt x="489" y="13"/>
                  </a:cubicBezTo>
                  <a:cubicBezTo>
                    <a:pt x="482" y="13"/>
                    <a:pt x="482" y="13"/>
                    <a:pt x="482" y="13"/>
                  </a:cubicBezTo>
                  <a:cubicBezTo>
                    <a:pt x="482" y="14"/>
                    <a:pt x="482" y="15"/>
                    <a:pt x="481" y="16"/>
                  </a:cubicBezTo>
                  <a:lnTo>
                    <a:pt x="476" y="41"/>
                  </a:lnTo>
                  <a:close/>
                  <a:moveTo>
                    <a:pt x="505" y="41"/>
                  </a:moveTo>
                  <a:cubicBezTo>
                    <a:pt x="513" y="41"/>
                    <a:pt x="513" y="41"/>
                    <a:pt x="513" y="41"/>
                  </a:cubicBezTo>
                  <a:cubicBezTo>
                    <a:pt x="529" y="13"/>
                    <a:pt x="529" y="13"/>
                    <a:pt x="529" y="13"/>
                  </a:cubicBezTo>
                  <a:cubicBezTo>
                    <a:pt x="522" y="13"/>
                    <a:pt x="522" y="13"/>
                    <a:pt x="522" y="13"/>
                  </a:cubicBezTo>
                  <a:cubicBezTo>
                    <a:pt x="511" y="33"/>
                    <a:pt x="511" y="33"/>
                    <a:pt x="511" y="33"/>
                  </a:cubicBezTo>
                  <a:cubicBezTo>
                    <a:pt x="510" y="33"/>
                    <a:pt x="510" y="33"/>
                    <a:pt x="510" y="33"/>
                  </a:cubicBezTo>
                  <a:cubicBezTo>
                    <a:pt x="508" y="13"/>
                    <a:pt x="508" y="13"/>
                    <a:pt x="508" y="13"/>
                  </a:cubicBezTo>
                  <a:cubicBezTo>
                    <a:pt x="500" y="13"/>
                    <a:pt x="500" y="13"/>
                    <a:pt x="500" y="13"/>
                  </a:cubicBezTo>
                  <a:lnTo>
                    <a:pt x="505" y="41"/>
                  </a:lnTo>
                  <a:close/>
                  <a:moveTo>
                    <a:pt x="528" y="41"/>
                  </a:moveTo>
                  <a:cubicBezTo>
                    <a:pt x="535" y="41"/>
                    <a:pt x="535" y="41"/>
                    <a:pt x="535" y="41"/>
                  </a:cubicBezTo>
                  <a:cubicBezTo>
                    <a:pt x="541" y="13"/>
                    <a:pt x="541" y="13"/>
                    <a:pt x="541" y="13"/>
                  </a:cubicBezTo>
                  <a:cubicBezTo>
                    <a:pt x="534" y="13"/>
                    <a:pt x="534" y="13"/>
                    <a:pt x="534" y="13"/>
                  </a:cubicBezTo>
                  <a:lnTo>
                    <a:pt x="528" y="41"/>
                  </a:lnTo>
                  <a:close/>
                  <a:moveTo>
                    <a:pt x="535" y="8"/>
                  </a:moveTo>
                  <a:cubicBezTo>
                    <a:pt x="543" y="8"/>
                    <a:pt x="543" y="8"/>
                    <a:pt x="543" y="8"/>
                  </a:cubicBezTo>
                  <a:cubicBezTo>
                    <a:pt x="544" y="1"/>
                    <a:pt x="544" y="1"/>
                    <a:pt x="544" y="1"/>
                  </a:cubicBezTo>
                  <a:cubicBezTo>
                    <a:pt x="537" y="1"/>
                    <a:pt x="537" y="1"/>
                    <a:pt x="537" y="1"/>
                  </a:cubicBezTo>
                  <a:lnTo>
                    <a:pt x="535" y="8"/>
                  </a:lnTo>
                  <a:close/>
                  <a:moveTo>
                    <a:pt x="568" y="13"/>
                  </a:moveTo>
                  <a:cubicBezTo>
                    <a:pt x="567" y="13"/>
                    <a:pt x="566" y="13"/>
                    <a:pt x="565" y="12"/>
                  </a:cubicBezTo>
                  <a:cubicBezTo>
                    <a:pt x="564" y="12"/>
                    <a:pt x="562" y="12"/>
                    <a:pt x="561" y="12"/>
                  </a:cubicBezTo>
                  <a:cubicBezTo>
                    <a:pt x="559" y="12"/>
                    <a:pt x="556" y="12"/>
                    <a:pt x="554" y="13"/>
                  </a:cubicBezTo>
                  <a:cubicBezTo>
                    <a:pt x="552" y="14"/>
                    <a:pt x="550" y="15"/>
                    <a:pt x="549" y="17"/>
                  </a:cubicBezTo>
                  <a:cubicBezTo>
                    <a:pt x="547" y="19"/>
                    <a:pt x="546" y="20"/>
                    <a:pt x="546" y="23"/>
                  </a:cubicBezTo>
                  <a:cubicBezTo>
                    <a:pt x="545" y="25"/>
                    <a:pt x="544" y="27"/>
                    <a:pt x="544" y="29"/>
                  </a:cubicBezTo>
                  <a:cubicBezTo>
                    <a:pt x="544" y="32"/>
                    <a:pt x="545" y="34"/>
                    <a:pt x="546" y="36"/>
                  </a:cubicBezTo>
                  <a:cubicBezTo>
                    <a:pt x="547" y="38"/>
                    <a:pt x="548" y="39"/>
                    <a:pt x="550" y="40"/>
                  </a:cubicBezTo>
                  <a:cubicBezTo>
                    <a:pt x="552" y="41"/>
                    <a:pt x="554" y="42"/>
                    <a:pt x="556" y="42"/>
                  </a:cubicBezTo>
                  <a:cubicBezTo>
                    <a:pt x="558" y="42"/>
                    <a:pt x="559" y="41"/>
                    <a:pt x="560" y="41"/>
                  </a:cubicBezTo>
                  <a:cubicBezTo>
                    <a:pt x="561" y="41"/>
                    <a:pt x="562" y="41"/>
                    <a:pt x="563" y="40"/>
                  </a:cubicBezTo>
                  <a:cubicBezTo>
                    <a:pt x="564" y="34"/>
                    <a:pt x="564" y="34"/>
                    <a:pt x="564" y="34"/>
                  </a:cubicBezTo>
                  <a:cubicBezTo>
                    <a:pt x="564" y="35"/>
                    <a:pt x="563" y="35"/>
                    <a:pt x="562" y="35"/>
                  </a:cubicBezTo>
                  <a:cubicBezTo>
                    <a:pt x="562" y="35"/>
                    <a:pt x="561" y="36"/>
                    <a:pt x="560" y="36"/>
                  </a:cubicBezTo>
                  <a:cubicBezTo>
                    <a:pt x="560" y="36"/>
                    <a:pt x="559" y="36"/>
                    <a:pt x="558" y="36"/>
                  </a:cubicBezTo>
                  <a:cubicBezTo>
                    <a:pt x="557" y="36"/>
                    <a:pt x="556" y="36"/>
                    <a:pt x="555" y="35"/>
                  </a:cubicBezTo>
                  <a:cubicBezTo>
                    <a:pt x="554" y="35"/>
                    <a:pt x="554" y="34"/>
                    <a:pt x="553" y="34"/>
                  </a:cubicBezTo>
                  <a:cubicBezTo>
                    <a:pt x="553" y="33"/>
                    <a:pt x="553" y="32"/>
                    <a:pt x="552" y="31"/>
                  </a:cubicBezTo>
                  <a:cubicBezTo>
                    <a:pt x="552" y="30"/>
                    <a:pt x="552" y="29"/>
                    <a:pt x="552" y="29"/>
                  </a:cubicBezTo>
                  <a:cubicBezTo>
                    <a:pt x="552" y="27"/>
                    <a:pt x="552" y="26"/>
                    <a:pt x="553" y="25"/>
                  </a:cubicBezTo>
                  <a:cubicBezTo>
                    <a:pt x="553" y="23"/>
                    <a:pt x="554" y="22"/>
                    <a:pt x="554" y="21"/>
                  </a:cubicBezTo>
                  <a:cubicBezTo>
                    <a:pt x="555" y="20"/>
                    <a:pt x="556" y="19"/>
                    <a:pt x="557" y="19"/>
                  </a:cubicBezTo>
                  <a:cubicBezTo>
                    <a:pt x="558" y="18"/>
                    <a:pt x="560" y="18"/>
                    <a:pt x="561" y="18"/>
                  </a:cubicBezTo>
                  <a:cubicBezTo>
                    <a:pt x="562" y="18"/>
                    <a:pt x="563" y="18"/>
                    <a:pt x="564" y="18"/>
                  </a:cubicBezTo>
                  <a:cubicBezTo>
                    <a:pt x="565" y="18"/>
                    <a:pt x="566" y="19"/>
                    <a:pt x="567" y="19"/>
                  </a:cubicBezTo>
                  <a:lnTo>
                    <a:pt x="568" y="13"/>
                  </a:lnTo>
                  <a:close/>
                  <a:moveTo>
                    <a:pt x="595" y="29"/>
                  </a:moveTo>
                  <a:cubicBezTo>
                    <a:pt x="595" y="28"/>
                    <a:pt x="596" y="27"/>
                    <a:pt x="596" y="26"/>
                  </a:cubicBezTo>
                  <a:cubicBezTo>
                    <a:pt x="596" y="25"/>
                    <a:pt x="596" y="24"/>
                    <a:pt x="596" y="23"/>
                  </a:cubicBezTo>
                  <a:cubicBezTo>
                    <a:pt x="596" y="20"/>
                    <a:pt x="595" y="18"/>
                    <a:pt x="594" y="17"/>
                  </a:cubicBezTo>
                  <a:cubicBezTo>
                    <a:pt x="593" y="15"/>
                    <a:pt x="592" y="14"/>
                    <a:pt x="590" y="13"/>
                  </a:cubicBezTo>
                  <a:cubicBezTo>
                    <a:pt x="589" y="12"/>
                    <a:pt x="587" y="12"/>
                    <a:pt x="584" y="12"/>
                  </a:cubicBezTo>
                  <a:cubicBezTo>
                    <a:pt x="582" y="12"/>
                    <a:pt x="581" y="12"/>
                    <a:pt x="579" y="13"/>
                  </a:cubicBezTo>
                  <a:cubicBezTo>
                    <a:pt x="577" y="14"/>
                    <a:pt x="576" y="14"/>
                    <a:pt x="575" y="16"/>
                  </a:cubicBezTo>
                  <a:cubicBezTo>
                    <a:pt x="573" y="17"/>
                    <a:pt x="572" y="18"/>
                    <a:pt x="571" y="19"/>
                  </a:cubicBezTo>
                  <a:cubicBezTo>
                    <a:pt x="570" y="21"/>
                    <a:pt x="570" y="22"/>
                    <a:pt x="569" y="24"/>
                  </a:cubicBezTo>
                  <a:cubicBezTo>
                    <a:pt x="569" y="26"/>
                    <a:pt x="568" y="27"/>
                    <a:pt x="568" y="29"/>
                  </a:cubicBezTo>
                  <a:cubicBezTo>
                    <a:pt x="568" y="31"/>
                    <a:pt x="569" y="33"/>
                    <a:pt x="569" y="35"/>
                  </a:cubicBezTo>
                  <a:cubicBezTo>
                    <a:pt x="570" y="36"/>
                    <a:pt x="571" y="38"/>
                    <a:pt x="572" y="39"/>
                  </a:cubicBezTo>
                  <a:cubicBezTo>
                    <a:pt x="573" y="40"/>
                    <a:pt x="575" y="40"/>
                    <a:pt x="576" y="41"/>
                  </a:cubicBezTo>
                  <a:cubicBezTo>
                    <a:pt x="578" y="41"/>
                    <a:pt x="580" y="42"/>
                    <a:pt x="582" y="42"/>
                  </a:cubicBezTo>
                  <a:cubicBezTo>
                    <a:pt x="583" y="42"/>
                    <a:pt x="585" y="41"/>
                    <a:pt x="586" y="41"/>
                  </a:cubicBezTo>
                  <a:cubicBezTo>
                    <a:pt x="588" y="41"/>
                    <a:pt x="589" y="40"/>
                    <a:pt x="591" y="40"/>
                  </a:cubicBezTo>
                  <a:cubicBezTo>
                    <a:pt x="592" y="34"/>
                    <a:pt x="592" y="34"/>
                    <a:pt x="592" y="34"/>
                  </a:cubicBezTo>
                  <a:cubicBezTo>
                    <a:pt x="590" y="35"/>
                    <a:pt x="589" y="35"/>
                    <a:pt x="588" y="36"/>
                  </a:cubicBezTo>
                  <a:cubicBezTo>
                    <a:pt x="586" y="36"/>
                    <a:pt x="585" y="36"/>
                    <a:pt x="583" y="36"/>
                  </a:cubicBezTo>
                  <a:cubicBezTo>
                    <a:pt x="581" y="36"/>
                    <a:pt x="580" y="36"/>
                    <a:pt x="579" y="36"/>
                  </a:cubicBezTo>
                  <a:cubicBezTo>
                    <a:pt x="578" y="35"/>
                    <a:pt x="577" y="34"/>
                    <a:pt x="576" y="33"/>
                  </a:cubicBezTo>
                  <a:cubicBezTo>
                    <a:pt x="576" y="32"/>
                    <a:pt x="575" y="31"/>
                    <a:pt x="575" y="29"/>
                  </a:cubicBezTo>
                  <a:lnTo>
                    <a:pt x="595" y="29"/>
                  </a:lnTo>
                  <a:close/>
                  <a:moveTo>
                    <a:pt x="576" y="24"/>
                  </a:moveTo>
                  <a:cubicBezTo>
                    <a:pt x="577" y="23"/>
                    <a:pt x="577" y="22"/>
                    <a:pt x="578" y="21"/>
                  </a:cubicBezTo>
                  <a:cubicBezTo>
                    <a:pt x="579" y="20"/>
                    <a:pt x="579" y="19"/>
                    <a:pt x="580" y="18"/>
                  </a:cubicBezTo>
                  <a:cubicBezTo>
                    <a:pt x="581" y="18"/>
                    <a:pt x="583" y="17"/>
                    <a:pt x="584" y="17"/>
                  </a:cubicBezTo>
                  <a:cubicBezTo>
                    <a:pt x="586" y="17"/>
                    <a:pt x="587" y="18"/>
                    <a:pt x="588" y="19"/>
                  </a:cubicBezTo>
                  <a:cubicBezTo>
                    <a:pt x="588" y="19"/>
                    <a:pt x="589" y="21"/>
                    <a:pt x="589" y="22"/>
                  </a:cubicBezTo>
                  <a:cubicBezTo>
                    <a:pt x="589" y="22"/>
                    <a:pt x="589" y="23"/>
                    <a:pt x="589" y="23"/>
                  </a:cubicBezTo>
                  <a:cubicBezTo>
                    <a:pt x="589" y="23"/>
                    <a:pt x="589" y="24"/>
                    <a:pt x="589" y="24"/>
                  </a:cubicBezTo>
                  <a:lnTo>
                    <a:pt x="576" y="24"/>
                  </a:lnTo>
                  <a:close/>
                  <a:moveTo>
                    <a:pt x="621" y="13"/>
                  </a:moveTo>
                  <a:cubicBezTo>
                    <a:pt x="620" y="13"/>
                    <a:pt x="619" y="13"/>
                    <a:pt x="617" y="12"/>
                  </a:cubicBezTo>
                  <a:cubicBezTo>
                    <a:pt x="616" y="12"/>
                    <a:pt x="615" y="12"/>
                    <a:pt x="613" y="12"/>
                  </a:cubicBezTo>
                  <a:cubicBezTo>
                    <a:pt x="612" y="12"/>
                    <a:pt x="611" y="12"/>
                    <a:pt x="610" y="12"/>
                  </a:cubicBezTo>
                  <a:cubicBezTo>
                    <a:pt x="609" y="13"/>
                    <a:pt x="607" y="13"/>
                    <a:pt x="606" y="13"/>
                  </a:cubicBezTo>
                  <a:cubicBezTo>
                    <a:pt x="605" y="14"/>
                    <a:pt x="604" y="14"/>
                    <a:pt x="604" y="15"/>
                  </a:cubicBezTo>
                  <a:cubicBezTo>
                    <a:pt x="603" y="16"/>
                    <a:pt x="602" y="17"/>
                    <a:pt x="602" y="18"/>
                  </a:cubicBezTo>
                  <a:cubicBezTo>
                    <a:pt x="601" y="19"/>
                    <a:pt x="601" y="20"/>
                    <a:pt x="601" y="21"/>
                  </a:cubicBezTo>
                  <a:cubicBezTo>
                    <a:pt x="601" y="22"/>
                    <a:pt x="601" y="23"/>
                    <a:pt x="602" y="24"/>
                  </a:cubicBezTo>
                  <a:cubicBezTo>
                    <a:pt x="602" y="25"/>
                    <a:pt x="603" y="26"/>
                    <a:pt x="603" y="26"/>
                  </a:cubicBezTo>
                  <a:cubicBezTo>
                    <a:pt x="604" y="27"/>
                    <a:pt x="605" y="27"/>
                    <a:pt x="606" y="28"/>
                  </a:cubicBezTo>
                  <a:cubicBezTo>
                    <a:pt x="607" y="29"/>
                    <a:pt x="607" y="29"/>
                    <a:pt x="608" y="29"/>
                  </a:cubicBezTo>
                  <a:cubicBezTo>
                    <a:pt x="609" y="30"/>
                    <a:pt x="609" y="31"/>
                    <a:pt x="610" y="31"/>
                  </a:cubicBezTo>
                  <a:cubicBezTo>
                    <a:pt x="610" y="32"/>
                    <a:pt x="610" y="32"/>
                    <a:pt x="610" y="33"/>
                  </a:cubicBezTo>
                  <a:cubicBezTo>
                    <a:pt x="610" y="34"/>
                    <a:pt x="610" y="34"/>
                    <a:pt x="610" y="35"/>
                  </a:cubicBezTo>
                  <a:cubicBezTo>
                    <a:pt x="610" y="35"/>
                    <a:pt x="609" y="35"/>
                    <a:pt x="609" y="36"/>
                  </a:cubicBezTo>
                  <a:cubicBezTo>
                    <a:pt x="608" y="36"/>
                    <a:pt x="608" y="36"/>
                    <a:pt x="607" y="36"/>
                  </a:cubicBezTo>
                  <a:cubicBezTo>
                    <a:pt x="607" y="36"/>
                    <a:pt x="606" y="36"/>
                    <a:pt x="605" y="36"/>
                  </a:cubicBezTo>
                  <a:cubicBezTo>
                    <a:pt x="605" y="36"/>
                    <a:pt x="604" y="36"/>
                    <a:pt x="603" y="36"/>
                  </a:cubicBezTo>
                  <a:cubicBezTo>
                    <a:pt x="602" y="36"/>
                    <a:pt x="601" y="35"/>
                    <a:pt x="601" y="35"/>
                  </a:cubicBezTo>
                  <a:cubicBezTo>
                    <a:pt x="600" y="35"/>
                    <a:pt x="599" y="34"/>
                    <a:pt x="598" y="34"/>
                  </a:cubicBezTo>
                  <a:cubicBezTo>
                    <a:pt x="597" y="40"/>
                    <a:pt x="597" y="40"/>
                    <a:pt x="597" y="40"/>
                  </a:cubicBezTo>
                  <a:cubicBezTo>
                    <a:pt x="598" y="40"/>
                    <a:pt x="600" y="41"/>
                    <a:pt x="601" y="41"/>
                  </a:cubicBezTo>
                  <a:cubicBezTo>
                    <a:pt x="603" y="41"/>
                    <a:pt x="604" y="42"/>
                    <a:pt x="605" y="42"/>
                  </a:cubicBezTo>
                  <a:cubicBezTo>
                    <a:pt x="607" y="42"/>
                    <a:pt x="608" y="41"/>
                    <a:pt x="609" y="41"/>
                  </a:cubicBezTo>
                  <a:cubicBezTo>
                    <a:pt x="610" y="41"/>
                    <a:pt x="612" y="41"/>
                    <a:pt x="613" y="40"/>
                  </a:cubicBezTo>
                  <a:cubicBezTo>
                    <a:pt x="614" y="40"/>
                    <a:pt x="615" y="39"/>
                    <a:pt x="616" y="39"/>
                  </a:cubicBezTo>
                  <a:cubicBezTo>
                    <a:pt x="616" y="38"/>
                    <a:pt x="617" y="37"/>
                    <a:pt x="617" y="36"/>
                  </a:cubicBezTo>
                  <a:cubicBezTo>
                    <a:pt x="618" y="35"/>
                    <a:pt x="618" y="33"/>
                    <a:pt x="618" y="32"/>
                  </a:cubicBezTo>
                  <a:cubicBezTo>
                    <a:pt x="618" y="31"/>
                    <a:pt x="618" y="30"/>
                    <a:pt x="617" y="29"/>
                  </a:cubicBezTo>
                  <a:cubicBezTo>
                    <a:pt x="617" y="28"/>
                    <a:pt x="616" y="27"/>
                    <a:pt x="616" y="27"/>
                  </a:cubicBezTo>
                  <a:cubicBezTo>
                    <a:pt x="615" y="26"/>
                    <a:pt x="614" y="25"/>
                    <a:pt x="613" y="25"/>
                  </a:cubicBezTo>
                  <a:cubicBezTo>
                    <a:pt x="613" y="24"/>
                    <a:pt x="612" y="24"/>
                    <a:pt x="611" y="23"/>
                  </a:cubicBezTo>
                  <a:cubicBezTo>
                    <a:pt x="610" y="23"/>
                    <a:pt x="610" y="22"/>
                    <a:pt x="609" y="22"/>
                  </a:cubicBezTo>
                  <a:cubicBezTo>
                    <a:pt x="609" y="21"/>
                    <a:pt x="609" y="21"/>
                    <a:pt x="609" y="20"/>
                  </a:cubicBezTo>
                  <a:cubicBezTo>
                    <a:pt x="609" y="20"/>
                    <a:pt x="609" y="19"/>
                    <a:pt x="609" y="19"/>
                  </a:cubicBezTo>
                  <a:cubicBezTo>
                    <a:pt x="609" y="18"/>
                    <a:pt x="610" y="18"/>
                    <a:pt x="610" y="18"/>
                  </a:cubicBezTo>
                  <a:cubicBezTo>
                    <a:pt x="611" y="18"/>
                    <a:pt x="611" y="18"/>
                    <a:pt x="612" y="18"/>
                  </a:cubicBezTo>
                  <a:cubicBezTo>
                    <a:pt x="612" y="17"/>
                    <a:pt x="613" y="17"/>
                    <a:pt x="614" y="17"/>
                  </a:cubicBezTo>
                  <a:cubicBezTo>
                    <a:pt x="615" y="17"/>
                    <a:pt x="616" y="18"/>
                    <a:pt x="617" y="18"/>
                  </a:cubicBezTo>
                  <a:cubicBezTo>
                    <a:pt x="618" y="18"/>
                    <a:pt x="619" y="18"/>
                    <a:pt x="620" y="19"/>
                  </a:cubicBezTo>
                  <a:lnTo>
                    <a:pt x="6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sp>
        <p:nvSpPr>
          <p:cNvPr id="23" name="Text Placeholder 1030"/>
          <p:cNvSpPr>
            <a:spLocks noGrp="1"/>
          </p:cNvSpPr>
          <p:nvPr>
            <p:ph type="body" sz="quarter" idx="10" hasCustomPrompt="1"/>
          </p:nvPr>
        </p:nvSpPr>
        <p:spPr>
          <a:xfrm>
            <a:off x="299350" y="3484735"/>
            <a:ext cx="3643967" cy="347682"/>
          </a:xfrm>
          <a:prstGeom prst="rect">
            <a:avLst/>
          </a:prstGeom>
        </p:spPr>
        <p:txBody>
          <a:bodyPr anchor="ct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dirty="0"/>
              <a:t>Name</a:t>
            </a:r>
            <a:endParaRPr lang="en-IN" dirty="0"/>
          </a:p>
        </p:txBody>
      </p:sp>
      <p:sp>
        <p:nvSpPr>
          <p:cNvPr id="24" name="Text Placeholder 1030"/>
          <p:cNvSpPr>
            <a:spLocks noGrp="1"/>
          </p:cNvSpPr>
          <p:nvPr>
            <p:ph type="body" sz="quarter" idx="11" hasCustomPrompt="1"/>
          </p:nvPr>
        </p:nvSpPr>
        <p:spPr>
          <a:xfrm>
            <a:off x="299350" y="3939689"/>
            <a:ext cx="3643967" cy="347682"/>
          </a:xfrm>
          <a:prstGeom prst="rect">
            <a:avLst/>
          </a:prstGeom>
        </p:spPr>
        <p:txBody>
          <a:bodyPr anchor="ctr">
            <a:normAutofit/>
          </a:bodyP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dirty="0"/>
              <a:t>Designation </a:t>
            </a:r>
            <a:endParaRPr lang="en-IN" dirty="0"/>
          </a:p>
        </p:txBody>
      </p:sp>
      <p:sp>
        <p:nvSpPr>
          <p:cNvPr id="26" name="Parallelogram 25"/>
          <p:cNvSpPr/>
          <p:nvPr userDrawn="1"/>
        </p:nvSpPr>
        <p:spPr>
          <a:xfrm>
            <a:off x="4317589" y="2639"/>
            <a:ext cx="4826410" cy="4914952"/>
          </a:xfrm>
          <a:custGeom>
            <a:avLst/>
            <a:gdLst/>
            <a:ahLst/>
            <a:cxnLst/>
            <a:rect l="l" t="t" r="r" b="b"/>
            <a:pathLst>
              <a:path w="5048250" h="5140862">
                <a:moveTo>
                  <a:pt x="3013830" y="0"/>
                </a:moveTo>
                <a:lnTo>
                  <a:pt x="5048250" y="0"/>
                </a:lnTo>
                <a:lnTo>
                  <a:pt x="5048250" y="5140862"/>
                </a:lnTo>
                <a:lnTo>
                  <a:pt x="0" y="51408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IN" sz="1800">
              <a:solidFill>
                <a:schemeClr val="tx1"/>
              </a:solidFill>
            </a:endParaRPr>
          </a:p>
        </p:txBody>
      </p:sp>
      <p:sp>
        <p:nvSpPr>
          <p:cNvPr id="28" name="Picture Placeholder 3"/>
          <p:cNvSpPr>
            <a:spLocks noGrp="1"/>
          </p:cNvSpPr>
          <p:nvPr>
            <p:ph type="pic" sz="quarter" idx="14" hasCustomPrompt="1"/>
          </p:nvPr>
        </p:nvSpPr>
        <p:spPr>
          <a:xfrm>
            <a:off x="4379513" y="-1"/>
            <a:ext cx="4764488" cy="4917591"/>
          </a:xfrm>
          <a:custGeom>
            <a:avLst/>
            <a:gdLst/>
            <a:ahLst/>
            <a:cxnLst/>
            <a:rect l="l" t="t" r="r" b="b"/>
            <a:pathLst>
              <a:path w="5052943" h="5125139">
                <a:moveTo>
                  <a:pt x="3057525" y="0"/>
                </a:moveTo>
                <a:lnTo>
                  <a:pt x="5048250" y="0"/>
                </a:lnTo>
                <a:lnTo>
                  <a:pt x="5048250" y="1"/>
                </a:lnTo>
                <a:lnTo>
                  <a:pt x="5048250" y="3152775"/>
                </a:lnTo>
                <a:lnTo>
                  <a:pt x="5052943" y="3152775"/>
                </a:lnTo>
                <a:lnTo>
                  <a:pt x="5052943" y="5125138"/>
                </a:lnTo>
                <a:lnTo>
                  <a:pt x="5048250" y="5125138"/>
                </a:lnTo>
                <a:lnTo>
                  <a:pt x="3057525" y="5125138"/>
                </a:lnTo>
                <a:lnTo>
                  <a:pt x="2052619" y="5125138"/>
                </a:lnTo>
                <a:lnTo>
                  <a:pt x="2052618" y="5125139"/>
                </a:lnTo>
                <a:lnTo>
                  <a:pt x="0" y="5125139"/>
                </a:lnTo>
                <a:lnTo>
                  <a:pt x="2995632" y="1"/>
                </a:lnTo>
                <a:lnTo>
                  <a:pt x="3057525" y="1"/>
                </a:lnTo>
                <a:close/>
              </a:path>
            </a:pathLst>
          </a:custGeom>
          <a:solidFill>
            <a:schemeClr val="bg1">
              <a:lumMod val="85000"/>
            </a:schemeClr>
          </a:solidFill>
        </p:spPr>
        <p:txBody>
          <a:bodyPr lIns="0" tIns="0" rIns="648000" bIns="0" anchor="ctr">
            <a:noAutofit/>
          </a:bodyPr>
          <a:lstStyle>
            <a:lvl1pPr marL="0" indent="0" algn="r">
              <a:buFont typeface="Arial" panose="020B0604020202020204" pitchFamily="34" charset="0"/>
              <a:buNone/>
              <a:defRPr lang="en-IN" sz="1200" i="1" dirty="0"/>
            </a:lvl1pPr>
          </a:lstStyle>
          <a:p>
            <a:r>
              <a:rPr lang="en-IN" dirty="0"/>
              <a:t>Click icon to add image</a:t>
            </a:r>
          </a:p>
        </p:txBody>
      </p:sp>
      <p:sp>
        <p:nvSpPr>
          <p:cNvPr id="123" name="TextBox 122"/>
          <p:cNvSpPr txBox="1"/>
          <p:nvPr userDrawn="1"/>
        </p:nvSpPr>
        <p:spPr>
          <a:xfrm>
            <a:off x="3151449" y="4936036"/>
            <a:ext cx="2863603" cy="207747"/>
          </a:xfrm>
          <a:prstGeom prst="rect">
            <a:avLst/>
          </a:prstGeom>
          <a:noFill/>
        </p:spPr>
        <p:txBody>
          <a:bodyPr wrap="none" lIns="68579" tIns="34289" rIns="68579" bIns="34289" rtlCol="0">
            <a:spAutoFit/>
          </a:bodyPr>
          <a:lstStyle/>
          <a:p>
            <a:pPr algn="ctr" defTabSz="685783">
              <a:defRPr/>
            </a:pPr>
            <a:r>
              <a:rPr lang="en-US" sz="900" dirty="0">
                <a:solidFill>
                  <a:schemeClr val="tx1">
                    <a:lumMod val="75000"/>
                    <a:lumOff val="25000"/>
                  </a:schemeClr>
                </a:solidFill>
                <a:latin typeface="Calibri"/>
              </a:rPr>
              <a:t>Restricted Circulation | L&amp;T Technology Services | © 2017</a:t>
            </a:r>
          </a:p>
        </p:txBody>
      </p:sp>
    </p:spTree>
    <p:extLst>
      <p:ext uri="{BB962C8B-B14F-4D97-AF65-F5344CB8AC3E}">
        <p14:creationId xmlns:p14="http://schemas.microsoft.com/office/powerpoint/2010/main" val="3530563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orizontal Picture Slide">
    <p:spTree>
      <p:nvGrpSpPr>
        <p:cNvPr id="1" name=""/>
        <p:cNvGrpSpPr/>
        <p:nvPr/>
      </p:nvGrpSpPr>
      <p:grpSpPr>
        <a:xfrm>
          <a:off x="0" y="0"/>
          <a:ext cx="0" cy="0"/>
          <a:chOff x="0" y="0"/>
          <a:chExt cx="0" cy="0"/>
        </a:xfrm>
      </p:grpSpPr>
      <p:grpSp>
        <p:nvGrpSpPr>
          <p:cNvPr id="107" name="Group 106"/>
          <p:cNvGrpSpPr/>
          <p:nvPr userDrawn="1"/>
        </p:nvGrpSpPr>
        <p:grpSpPr>
          <a:xfrm>
            <a:off x="0" y="596901"/>
            <a:ext cx="9137515" cy="4375150"/>
            <a:chOff x="-1" y="596901"/>
            <a:chExt cx="9137515" cy="4375150"/>
          </a:xfrm>
        </p:grpSpPr>
        <p:grpSp>
          <p:nvGrpSpPr>
            <p:cNvPr id="108" name="Group 119"/>
            <p:cNvGrpSpPr/>
            <p:nvPr userDrawn="1"/>
          </p:nvGrpSpPr>
          <p:grpSpPr>
            <a:xfrm>
              <a:off x="-1" y="596901"/>
              <a:ext cx="9137515" cy="4368770"/>
              <a:chOff x="-1" y="596901"/>
              <a:chExt cx="9137515" cy="4368770"/>
            </a:xfrm>
          </p:grpSpPr>
          <p:cxnSp>
            <p:nvCxnSpPr>
              <p:cNvPr id="169" name="Straight Connector 168"/>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9" name="Group 87"/>
            <p:cNvGrpSpPr/>
            <p:nvPr userDrawn="1"/>
          </p:nvGrpSpPr>
          <p:grpSpPr>
            <a:xfrm>
              <a:off x="142570" y="603115"/>
              <a:ext cx="8858313" cy="4368936"/>
              <a:chOff x="142672" y="603115"/>
              <a:chExt cx="8864600" cy="4338536"/>
            </a:xfrm>
          </p:grpSpPr>
          <p:cxnSp>
            <p:nvCxnSpPr>
              <p:cNvPr id="110" name="Straight Connector 109"/>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16" name="Parallelogram 15"/>
          <p:cNvSpPr/>
          <p:nvPr userDrawn="1"/>
        </p:nvSpPr>
        <p:spPr>
          <a:xfrm>
            <a:off x="632460" y="692059"/>
            <a:ext cx="8069580" cy="2822667"/>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IN" sz="1800" dirty="0"/>
          </a:p>
        </p:txBody>
      </p:sp>
      <p:sp>
        <p:nvSpPr>
          <p:cNvPr id="15" name="Picture Placeholder 3"/>
          <p:cNvSpPr>
            <a:spLocks noGrp="1"/>
          </p:cNvSpPr>
          <p:nvPr>
            <p:ph type="pic" sz="quarter" idx="11" hasCustomPrompt="1"/>
          </p:nvPr>
        </p:nvSpPr>
        <p:spPr>
          <a:xfrm>
            <a:off x="584836" y="644432"/>
            <a:ext cx="8069580" cy="2822667"/>
          </a:xfrm>
          <a:prstGeom prst="parallelogram">
            <a:avLst/>
          </a:prstGeom>
          <a:solidFill>
            <a:schemeClr val="bg1">
              <a:lumMod val="85000"/>
            </a:schemeClr>
          </a:solidFill>
        </p:spPr>
        <p:txBody>
          <a:bodyPr lIns="0" tIns="0" rIns="0" bIns="0" anchor="ctr">
            <a:noAutofit/>
          </a:bodyPr>
          <a:lstStyle>
            <a:lvl1pPr marL="0" marR="0" indent="0" algn="ctr" defTabSz="685783" rtl="0" eaLnBrk="1" fontAlgn="auto" latinLnBrk="0" hangingPunct="1">
              <a:lnSpc>
                <a:spcPct val="90000"/>
              </a:lnSpc>
              <a:spcBef>
                <a:spcPts val="750"/>
              </a:spcBef>
              <a:spcAft>
                <a:spcPts val="0"/>
              </a:spcAft>
              <a:buClrTx/>
              <a:buSzTx/>
              <a:buFont typeface="+mj-lt"/>
              <a:buNone/>
              <a:tabLst>
                <a:tab pos="180975" algn="l"/>
              </a:tabLst>
              <a:defRPr lang="en-IN" sz="1400" i="1" dirty="0"/>
            </a:lvl1pPr>
          </a:lstStyle>
          <a:p>
            <a:r>
              <a:rPr lang="en-IN" dirty="0"/>
              <a:t>Click icon to add image</a:t>
            </a:r>
          </a:p>
        </p:txBody>
      </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Horizontal Picture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
        <p:nvSpPr>
          <p:cNvPr id="20" name="Text Placeholder 20"/>
          <p:cNvSpPr>
            <a:spLocks noGrp="1"/>
          </p:cNvSpPr>
          <p:nvPr>
            <p:ph type="body" sz="quarter" idx="13" hasCustomPrompt="1"/>
          </p:nvPr>
        </p:nvSpPr>
        <p:spPr>
          <a:xfrm>
            <a:off x="597996" y="3655695"/>
            <a:ext cx="7403004" cy="1049656"/>
          </a:xfrm>
          <a:prstGeom prst="rect">
            <a:avLst/>
          </a:prstGeom>
        </p:spPr>
        <p:txBody>
          <a:bodyPr>
            <a:noAutofit/>
          </a:bodyPr>
          <a:lstStyle>
            <a:lvl1pPr marL="0" indent="0">
              <a:buNone/>
              <a:defRPr sz="1400"/>
            </a:lvl1pPr>
            <a:lvl2pPr marL="342891" indent="0">
              <a:buNone/>
              <a:defRPr sz="1100"/>
            </a:lvl2pPr>
            <a:lvl3pPr marL="685782" indent="0">
              <a:buNone/>
              <a:defRPr sz="1100"/>
            </a:lvl3pPr>
            <a:lvl4pPr marL="1028674" indent="0">
              <a:buNone/>
              <a:defRPr sz="1100"/>
            </a:lvl4pPr>
            <a:lvl5pPr marL="1371566" indent="0">
              <a:buNone/>
              <a:defRPr sz="1100"/>
            </a:lvl5pPr>
          </a:lstStyle>
          <a:p>
            <a:pPr lvl="0"/>
            <a:r>
              <a:rPr lang="en-US" dirty="0"/>
              <a:t>Enter Text</a:t>
            </a:r>
          </a:p>
        </p:txBody>
      </p:sp>
    </p:spTree>
    <p:extLst>
      <p:ext uri="{BB962C8B-B14F-4D97-AF65-F5344CB8AC3E}">
        <p14:creationId xmlns:p14="http://schemas.microsoft.com/office/powerpoint/2010/main" val="3703034238"/>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with Image Background">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627535"/>
            <a:ext cx="9144000" cy="4308500"/>
          </a:xfrm>
          <a:solidFill>
            <a:schemeClr val="bg1">
              <a:lumMod val="85000"/>
            </a:schemeClr>
          </a:solidFill>
        </p:spPr>
        <p:txBody>
          <a:bodyPr lIns="0" tIns="0" rIns="0" bIns="0" anchor="ctr">
            <a:noAutofit/>
          </a:bodyPr>
          <a:lstStyle>
            <a:lvl1pPr marL="0" indent="0" algn="ctr">
              <a:buFont typeface="Arial" panose="020B0604020202020204" pitchFamily="34" charset="0"/>
              <a:buNone/>
              <a:defRPr lang="en-IN" sz="1400" i="1" dirty="0"/>
            </a:lvl1pPr>
          </a:lstStyle>
          <a:p>
            <a:r>
              <a:rPr lang="en-IN" dirty="0"/>
              <a:t>Click icon to add image</a:t>
            </a:r>
          </a:p>
        </p:txBody>
      </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Agenda with Image Background</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
        <p:nvSpPr>
          <p:cNvPr id="21" name="Text Placeholder 7"/>
          <p:cNvSpPr>
            <a:spLocks noGrp="1"/>
          </p:cNvSpPr>
          <p:nvPr>
            <p:ph type="body" sz="quarter" idx="12" hasCustomPrompt="1"/>
          </p:nvPr>
        </p:nvSpPr>
        <p:spPr>
          <a:xfrm>
            <a:off x="683568" y="915567"/>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2" name="Text Placeholder 7"/>
          <p:cNvSpPr>
            <a:spLocks noGrp="1"/>
          </p:cNvSpPr>
          <p:nvPr>
            <p:ph type="body" sz="quarter" idx="13" hasCustomPrompt="1"/>
          </p:nvPr>
        </p:nvSpPr>
        <p:spPr>
          <a:xfrm>
            <a:off x="683568" y="1409335"/>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3" name="Text Placeholder 7"/>
          <p:cNvSpPr>
            <a:spLocks noGrp="1"/>
          </p:cNvSpPr>
          <p:nvPr>
            <p:ph type="body" sz="quarter" idx="14" hasCustomPrompt="1"/>
          </p:nvPr>
        </p:nvSpPr>
        <p:spPr>
          <a:xfrm>
            <a:off x="683568" y="1903105"/>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4" name="Text Placeholder 7"/>
          <p:cNvSpPr>
            <a:spLocks noGrp="1"/>
          </p:cNvSpPr>
          <p:nvPr>
            <p:ph type="body" sz="quarter" idx="15" hasCustomPrompt="1"/>
          </p:nvPr>
        </p:nvSpPr>
        <p:spPr>
          <a:xfrm>
            <a:off x="683568" y="2396874"/>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5" name="Text Placeholder 7"/>
          <p:cNvSpPr>
            <a:spLocks noGrp="1"/>
          </p:cNvSpPr>
          <p:nvPr>
            <p:ph type="body" sz="quarter" idx="16" hasCustomPrompt="1"/>
          </p:nvPr>
        </p:nvSpPr>
        <p:spPr>
          <a:xfrm>
            <a:off x="683568" y="2890642"/>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6" name="Text Placeholder 7"/>
          <p:cNvSpPr>
            <a:spLocks noGrp="1"/>
          </p:cNvSpPr>
          <p:nvPr>
            <p:ph type="body" sz="quarter" idx="17" hasCustomPrompt="1"/>
          </p:nvPr>
        </p:nvSpPr>
        <p:spPr>
          <a:xfrm>
            <a:off x="683568" y="3384412"/>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7" name="Text Placeholder 7"/>
          <p:cNvSpPr>
            <a:spLocks noGrp="1"/>
          </p:cNvSpPr>
          <p:nvPr>
            <p:ph type="body" sz="quarter" idx="18" hasCustomPrompt="1"/>
          </p:nvPr>
        </p:nvSpPr>
        <p:spPr>
          <a:xfrm>
            <a:off x="683568" y="3878181"/>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8" name="Text Placeholder 7"/>
          <p:cNvSpPr>
            <a:spLocks noGrp="1"/>
          </p:cNvSpPr>
          <p:nvPr>
            <p:ph type="body" sz="quarter" idx="19" hasCustomPrompt="1"/>
          </p:nvPr>
        </p:nvSpPr>
        <p:spPr>
          <a:xfrm>
            <a:off x="683568" y="4371951"/>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9" name="Text Placeholder 7"/>
          <p:cNvSpPr>
            <a:spLocks noGrp="1"/>
          </p:cNvSpPr>
          <p:nvPr>
            <p:ph type="body" sz="quarter" idx="20" hasCustomPrompt="1"/>
          </p:nvPr>
        </p:nvSpPr>
        <p:spPr>
          <a:xfrm>
            <a:off x="279687" y="915567"/>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1</a:t>
            </a:r>
          </a:p>
        </p:txBody>
      </p:sp>
      <p:sp>
        <p:nvSpPr>
          <p:cNvPr id="30" name="Text Placeholder 7"/>
          <p:cNvSpPr>
            <a:spLocks noGrp="1"/>
          </p:cNvSpPr>
          <p:nvPr>
            <p:ph type="body" sz="quarter" idx="21" hasCustomPrompt="1"/>
          </p:nvPr>
        </p:nvSpPr>
        <p:spPr>
          <a:xfrm>
            <a:off x="279687" y="1409335"/>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2</a:t>
            </a:r>
          </a:p>
        </p:txBody>
      </p:sp>
      <p:sp>
        <p:nvSpPr>
          <p:cNvPr id="31" name="Text Placeholder 7"/>
          <p:cNvSpPr>
            <a:spLocks noGrp="1"/>
          </p:cNvSpPr>
          <p:nvPr>
            <p:ph type="body" sz="quarter" idx="22" hasCustomPrompt="1"/>
          </p:nvPr>
        </p:nvSpPr>
        <p:spPr>
          <a:xfrm>
            <a:off x="279687" y="1903105"/>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3</a:t>
            </a:r>
          </a:p>
        </p:txBody>
      </p:sp>
      <p:sp>
        <p:nvSpPr>
          <p:cNvPr id="32" name="Text Placeholder 7"/>
          <p:cNvSpPr>
            <a:spLocks noGrp="1"/>
          </p:cNvSpPr>
          <p:nvPr>
            <p:ph type="body" sz="quarter" idx="23" hasCustomPrompt="1"/>
          </p:nvPr>
        </p:nvSpPr>
        <p:spPr>
          <a:xfrm>
            <a:off x="279687" y="2396874"/>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4</a:t>
            </a:r>
          </a:p>
        </p:txBody>
      </p:sp>
      <p:sp>
        <p:nvSpPr>
          <p:cNvPr id="33" name="Text Placeholder 7"/>
          <p:cNvSpPr>
            <a:spLocks noGrp="1"/>
          </p:cNvSpPr>
          <p:nvPr>
            <p:ph type="body" sz="quarter" idx="24" hasCustomPrompt="1"/>
          </p:nvPr>
        </p:nvSpPr>
        <p:spPr>
          <a:xfrm>
            <a:off x="279687" y="2890642"/>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5</a:t>
            </a:r>
          </a:p>
        </p:txBody>
      </p:sp>
      <p:sp>
        <p:nvSpPr>
          <p:cNvPr id="34" name="Text Placeholder 7"/>
          <p:cNvSpPr>
            <a:spLocks noGrp="1"/>
          </p:cNvSpPr>
          <p:nvPr>
            <p:ph type="body" sz="quarter" idx="25" hasCustomPrompt="1"/>
          </p:nvPr>
        </p:nvSpPr>
        <p:spPr>
          <a:xfrm>
            <a:off x="279687" y="3384412"/>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6</a:t>
            </a:r>
          </a:p>
        </p:txBody>
      </p:sp>
      <p:sp>
        <p:nvSpPr>
          <p:cNvPr id="35" name="Text Placeholder 7"/>
          <p:cNvSpPr>
            <a:spLocks noGrp="1"/>
          </p:cNvSpPr>
          <p:nvPr>
            <p:ph type="body" sz="quarter" idx="26" hasCustomPrompt="1"/>
          </p:nvPr>
        </p:nvSpPr>
        <p:spPr>
          <a:xfrm>
            <a:off x="279687" y="3878181"/>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7</a:t>
            </a:r>
          </a:p>
        </p:txBody>
      </p:sp>
      <p:sp>
        <p:nvSpPr>
          <p:cNvPr id="36" name="Text Placeholder 7"/>
          <p:cNvSpPr>
            <a:spLocks noGrp="1"/>
          </p:cNvSpPr>
          <p:nvPr>
            <p:ph type="body" sz="quarter" idx="27" hasCustomPrompt="1"/>
          </p:nvPr>
        </p:nvSpPr>
        <p:spPr>
          <a:xfrm>
            <a:off x="279687" y="4371951"/>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8</a:t>
            </a:r>
          </a:p>
        </p:txBody>
      </p:sp>
    </p:spTree>
    <p:extLst>
      <p:ext uri="{BB962C8B-B14F-4D97-AF65-F5344CB8AC3E}">
        <p14:creationId xmlns:p14="http://schemas.microsoft.com/office/powerpoint/2010/main" val="11439662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out Image Background">
    <p:spTree>
      <p:nvGrpSpPr>
        <p:cNvPr id="1" name=""/>
        <p:cNvGrpSpPr/>
        <p:nvPr/>
      </p:nvGrpSpPr>
      <p:grpSpPr>
        <a:xfrm>
          <a:off x="0" y="0"/>
          <a:ext cx="0" cy="0"/>
          <a:chOff x="0" y="0"/>
          <a:chExt cx="0" cy="0"/>
        </a:xfrm>
      </p:grpSpPr>
      <p:grpSp>
        <p:nvGrpSpPr>
          <p:cNvPr id="130" name="Group 129"/>
          <p:cNvGrpSpPr/>
          <p:nvPr userDrawn="1"/>
        </p:nvGrpSpPr>
        <p:grpSpPr>
          <a:xfrm>
            <a:off x="0" y="596901"/>
            <a:ext cx="9137515" cy="4375150"/>
            <a:chOff x="-1" y="596901"/>
            <a:chExt cx="9137515" cy="4375150"/>
          </a:xfrm>
        </p:grpSpPr>
        <p:grpSp>
          <p:nvGrpSpPr>
            <p:cNvPr id="131" name="Group 119"/>
            <p:cNvGrpSpPr/>
            <p:nvPr userDrawn="1"/>
          </p:nvGrpSpPr>
          <p:grpSpPr>
            <a:xfrm>
              <a:off x="-1" y="596901"/>
              <a:ext cx="9137515" cy="4368770"/>
              <a:chOff x="-1" y="596901"/>
              <a:chExt cx="9137515" cy="4368770"/>
            </a:xfrm>
          </p:grpSpPr>
          <p:cxnSp>
            <p:nvCxnSpPr>
              <p:cNvPr id="192" name="Straight Connector 191"/>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32" name="Group 87"/>
            <p:cNvGrpSpPr/>
            <p:nvPr userDrawn="1"/>
          </p:nvGrpSpPr>
          <p:grpSpPr>
            <a:xfrm>
              <a:off x="142570" y="603115"/>
              <a:ext cx="8858313" cy="4368936"/>
              <a:chOff x="142672" y="603115"/>
              <a:chExt cx="8864600" cy="4338536"/>
            </a:xfrm>
          </p:grpSpPr>
          <p:cxnSp>
            <p:nvCxnSpPr>
              <p:cNvPr id="133" name="Straight Connector 132"/>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
        <p:nvSpPr>
          <p:cNvPr id="21" name="Text Placeholder 7"/>
          <p:cNvSpPr>
            <a:spLocks noGrp="1"/>
          </p:cNvSpPr>
          <p:nvPr>
            <p:ph type="body" sz="quarter" idx="12" hasCustomPrompt="1"/>
          </p:nvPr>
        </p:nvSpPr>
        <p:spPr>
          <a:xfrm>
            <a:off x="683568" y="915567"/>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2" name="Text Placeholder 7"/>
          <p:cNvSpPr>
            <a:spLocks noGrp="1"/>
          </p:cNvSpPr>
          <p:nvPr>
            <p:ph type="body" sz="quarter" idx="13" hasCustomPrompt="1"/>
          </p:nvPr>
        </p:nvSpPr>
        <p:spPr>
          <a:xfrm>
            <a:off x="683568" y="1409335"/>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3" name="Text Placeholder 7"/>
          <p:cNvSpPr>
            <a:spLocks noGrp="1"/>
          </p:cNvSpPr>
          <p:nvPr>
            <p:ph type="body" sz="quarter" idx="14" hasCustomPrompt="1"/>
          </p:nvPr>
        </p:nvSpPr>
        <p:spPr>
          <a:xfrm>
            <a:off x="683568" y="1903105"/>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4" name="Text Placeholder 7"/>
          <p:cNvSpPr>
            <a:spLocks noGrp="1"/>
          </p:cNvSpPr>
          <p:nvPr>
            <p:ph type="body" sz="quarter" idx="15" hasCustomPrompt="1"/>
          </p:nvPr>
        </p:nvSpPr>
        <p:spPr>
          <a:xfrm>
            <a:off x="683568" y="2396874"/>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5" name="Text Placeholder 7"/>
          <p:cNvSpPr>
            <a:spLocks noGrp="1"/>
          </p:cNvSpPr>
          <p:nvPr>
            <p:ph type="body" sz="quarter" idx="16" hasCustomPrompt="1"/>
          </p:nvPr>
        </p:nvSpPr>
        <p:spPr>
          <a:xfrm>
            <a:off x="683568" y="2890642"/>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6" name="Text Placeholder 7"/>
          <p:cNvSpPr>
            <a:spLocks noGrp="1"/>
          </p:cNvSpPr>
          <p:nvPr>
            <p:ph type="body" sz="quarter" idx="17" hasCustomPrompt="1"/>
          </p:nvPr>
        </p:nvSpPr>
        <p:spPr>
          <a:xfrm>
            <a:off x="683568" y="3384412"/>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7" name="Text Placeholder 7"/>
          <p:cNvSpPr>
            <a:spLocks noGrp="1"/>
          </p:cNvSpPr>
          <p:nvPr>
            <p:ph type="body" sz="quarter" idx="18" hasCustomPrompt="1"/>
          </p:nvPr>
        </p:nvSpPr>
        <p:spPr>
          <a:xfrm>
            <a:off x="683568" y="3878181"/>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8" name="Text Placeholder 7"/>
          <p:cNvSpPr>
            <a:spLocks noGrp="1"/>
          </p:cNvSpPr>
          <p:nvPr>
            <p:ph type="body" sz="quarter" idx="19" hasCustomPrompt="1"/>
          </p:nvPr>
        </p:nvSpPr>
        <p:spPr>
          <a:xfrm>
            <a:off x="683568" y="4371951"/>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9" name="Text Placeholder 7"/>
          <p:cNvSpPr>
            <a:spLocks noGrp="1"/>
          </p:cNvSpPr>
          <p:nvPr>
            <p:ph type="body" sz="quarter" idx="20" hasCustomPrompt="1"/>
          </p:nvPr>
        </p:nvSpPr>
        <p:spPr>
          <a:xfrm>
            <a:off x="279687" y="915567"/>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1</a:t>
            </a:r>
          </a:p>
        </p:txBody>
      </p:sp>
      <p:sp>
        <p:nvSpPr>
          <p:cNvPr id="30" name="Text Placeholder 7"/>
          <p:cNvSpPr>
            <a:spLocks noGrp="1"/>
          </p:cNvSpPr>
          <p:nvPr>
            <p:ph type="body" sz="quarter" idx="21" hasCustomPrompt="1"/>
          </p:nvPr>
        </p:nvSpPr>
        <p:spPr>
          <a:xfrm>
            <a:off x="279687" y="1409335"/>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2</a:t>
            </a:r>
          </a:p>
        </p:txBody>
      </p:sp>
      <p:sp>
        <p:nvSpPr>
          <p:cNvPr id="31" name="Text Placeholder 7"/>
          <p:cNvSpPr>
            <a:spLocks noGrp="1"/>
          </p:cNvSpPr>
          <p:nvPr>
            <p:ph type="body" sz="quarter" idx="22" hasCustomPrompt="1"/>
          </p:nvPr>
        </p:nvSpPr>
        <p:spPr>
          <a:xfrm>
            <a:off x="279687" y="1903105"/>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3</a:t>
            </a:r>
          </a:p>
        </p:txBody>
      </p:sp>
      <p:sp>
        <p:nvSpPr>
          <p:cNvPr id="32" name="Text Placeholder 7"/>
          <p:cNvSpPr>
            <a:spLocks noGrp="1"/>
          </p:cNvSpPr>
          <p:nvPr>
            <p:ph type="body" sz="quarter" idx="23" hasCustomPrompt="1"/>
          </p:nvPr>
        </p:nvSpPr>
        <p:spPr>
          <a:xfrm>
            <a:off x="279687" y="2396874"/>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4</a:t>
            </a:r>
          </a:p>
        </p:txBody>
      </p:sp>
      <p:sp>
        <p:nvSpPr>
          <p:cNvPr id="33" name="Text Placeholder 7"/>
          <p:cNvSpPr>
            <a:spLocks noGrp="1"/>
          </p:cNvSpPr>
          <p:nvPr>
            <p:ph type="body" sz="quarter" idx="24" hasCustomPrompt="1"/>
          </p:nvPr>
        </p:nvSpPr>
        <p:spPr>
          <a:xfrm>
            <a:off x="279687" y="2890642"/>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5</a:t>
            </a:r>
          </a:p>
        </p:txBody>
      </p:sp>
      <p:sp>
        <p:nvSpPr>
          <p:cNvPr id="34" name="Text Placeholder 7"/>
          <p:cNvSpPr>
            <a:spLocks noGrp="1"/>
          </p:cNvSpPr>
          <p:nvPr>
            <p:ph type="body" sz="quarter" idx="25" hasCustomPrompt="1"/>
          </p:nvPr>
        </p:nvSpPr>
        <p:spPr>
          <a:xfrm>
            <a:off x="279687" y="3384412"/>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6</a:t>
            </a:r>
          </a:p>
        </p:txBody>
      </p:sp>
      <p:sp>
        <p:nvSpPr>
          <p:cNvPr id="35" name="Text Placeholder 7"/>
          <p:cNvSpPr>
            <a:spLocks noGrp="1"/>
          </p:cNvSpPr>
          <p:nvPr>
            <p:ph type="body" sz="quarter" idx="26" hasCustomPrompt="1"/>
          </p:nvPr>
        </p:nvSpPr>
        <p:spPr>
          <a:xfrm>
            <a:off x="279687" y="3878181"/>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7</a:t>
            </a:r>
          </a:p>
        </p:txBody>
      </p:sp>
      <p:sp>
        <p:nvSpPr>
          <p:cNvPr id="36" name="Text Placeholder 7"/>
          <p:cNvSpPr>
            <a:spLocks noGrp="1"/>
          </p:cNvSpPr>
          <p:nvPr>
            <p:ph type="body" sz="quarter" idx="27" hasCustomPrompt="1"/>
          </p:nvPr>
        </p:nvSpPr>
        <p:spPr>
          <a:xfrm>
            <a:off x="279687" y="4371951"/>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8</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9611468"/>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grpSp>
        <p:nvGrpSpPr>
          <p:cNvPr id="113" name="Group 112"/>
          <p:cNvGrpSpPr/>
          <p:nvPr userDrawn="1"/>
        </p:nvGrpSpPr>
        <p:grpSpPr>
          <a:xfrm>
            <a:off x="0" y="596901"/>
            <a:ext cx="9137515" cy="4375150"/>
            <a:chOff x="-1" y="596901"/>
            <a:chExt cx="9137515" cy="4375150"/>
          </a:xfrm>
        </p:grpSpPr>
        <p:grpSp>
          <p:nvGrpSpPr>
            <p:cNvPr id="114" name="Group 119"/>
            <p:cNvGrpSpPr/>
            <p:nvPr userDrawn="1"/>
          </p:nvGrpSpPr>
          <p:grpSpPr>
            <a:xfrm>
              <a:off x="-1" y="596901"/>
              <a:ext cx="9137515" cy="4368770"/>
              <a:chOff x="-1" y="596901"/>
              <a:chExt cx="9137515" cy="4368770"/>
            </a:xfrm>
          </p:grpSpPr>
          <p:cxnSp>
            <p:nvCxnSpPr>
              <p:cNvPr id="175" name="Straight Connector 174"/>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15" name="Group 87"/>
            <p:cNvGrpSpPr/>
            <p:nvPr userDrawn="1"/>
          </p:nvGrpSpPr>
          <p:grpSpPr>
            <a:xfrm>
              <a:off x="142570" y="603115"/>
              <a:ext cx="8858313" cy="4368936"/>
              <a:chOff x="142672" y="603115"/>
              <a:chExt cx="8864600" cy="4338536"/>
            </a:xfrm>
          </p:grpSpPr>
          <p:cxnSp>
            <p:nvCxnSpPr>
              <p:cNvPr id="116" name="Straight Connector 115"/>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Two Column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
        <p:nvSpPr>
          <p:cNvPr id="21" name="Text Placeholder 7"/>
          <p:cNvSpPr>
            <a:spLocks noGrp="1"/>
          </p:cNvSpPr>
          <p:nvPr>
            <p:ph type="body" sz="quarter" idx="12" hasCustomPrompt="1"/>
          </p:nvPr>
        </p:nvSpPr>
        <p:spPr>
          <a:xfrm>
            <a:off x="683568" y="771550"/>
            <a:ext cx="3528392" cy="288032"/>
          </a:xfrm>
          <a:prstGeom prst="parallelogram">
            <a:avLst/>
          </a:prstGeom>
          <a:solidFill>
            <a:srgbClr val="0556CD"/>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dirty="0"/>
              <a:t>Column 1 Title</a:t>
            </a:r>
          </a:p>
        </p:txBody>
      </p:sp>
      <p:sp>
        <p:nvSpPr>
          <p:cNvPr id="29" name="Text Placeholder 7"/>
          <p:cNvSpPr>
            <a:spLocks noGrp="1"/>
          </p:cNvSpPr>
          <p:nvPr>
            <p:ph type="body" sz="quarter" idx="20" hasCustomPrompt="1"/>
          </p:nvPr>
        </p:nvSpPr>
        <p:spPr>
          <a:xfrm>
            <a:off x="279687"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1</a:t>
            </a:r>
          </a:p>
        </p:txBody>
      </p:sp>
      <p:sp>
        <p:nvSpPr>
          <p:cNvPr id="38" name="Text Placeholder 7"/>
          <p:cNvSpPr>
            <a:spLocks noGrp="1"/>
          </p:cNvSpPr>
          <p:nvPr>
            <p:ph type="body" sz="quarter" idx="21" hasCustomPrompt="1"/>
          </p:nvPr>
        </p:nvSpPr>
        <p:spPr>
          <a:xfrm>
            <a:off x="5335922" y="771550"/>
            <a:ext cx="3528392" cy="288032"/>
          </a:xfrm>
          <a:prstGeom prst="parallelogram">
            <a:avLst/>
          </a:prstGeom>
          <a:solidFill>
            <a:srgbClr val="0556CD"/>
          </a:solidFill>
        </p:spPr>
        <p:txBody>
          <a:bodyPr lIns="36000" tIns="36000" rIns="36000" bIns="36000" anchor="ctr">
            <a:noAutofit/>
          </a:bodyPr>
          <a:lstStyle>
            <a:lvl1pPr marL="0" indent="0" algn="ctr">
              <a:buNone/>
              <a:defRPr sz="1100" b="0" i="0">
                <a:solidFill>
                  <a:schemeClr val="bg1"/>
                </a:solidFill>
              </a:defRPr>
            </a:lvl1pPr>
          </a:lstStyle>
          <a:p>
            <a:pPr lvl="0"/>
            <a:r>
              <a:rPr lang="en-IN" dirty="0"/>
              <a:t>Column 2 Title</a:t>
            </a:r>
          </a:p>
        </p:txBody>
      </p:sp>
      <p:sp>
        <p:nvSpPr>
          <p:cNvPr id="39" name="Text Placeholder 7"/>
          <p:cNvSpPr>
            <a:spLocks noGrp="1"/>
          </p:cNvSpPr>
          <p:nvPr>
            <p:ph type="body" sz="quarter" idx="22" hasCustomPrompt="1"/>
          </p:nvPr>
        </p:nvSpPr>
        <p:spPr>
          <a:xfrm>
            <a:off x="4932040"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2</a:t>
            </a:r>
          </a:p>
        </p:txBody>
      </p:sp>
      <p:sp>
        <p:nvSpPr>
          <p:cNvPr id="40" name="Content Placeholder 2"/>
          <p:cNvSpPr>
            <a:spLocks noGrp="1"/>
          </p:cNvSpPr>
          <p:nvPr>
            <p:ph idx="1"/>
          </p:nvPr>
        </p:nvSpPr>
        <p:spPr>
          <a:xfrm>
            <a:off x="304800" y="1131591"/>
            <a:ext cx="3835152"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dirty="0"/>
              <a:t>Click to edit Master text styles</a:t>
            </a:r>
          </a:p>
          <a:p>
            <a:pPr lvl="1">
              <a:buFontTx/>
              <a:buBlip>
                <a:blip r:embed="rId2"/>
              </a:buBlip>
            </a:pPr>
            <a:r>
              <a:rPr lang="en-US" dirty="0"/>
              <a:t>Second level</a:t>
            </a:r>
          </a:p>
          <a:p>
            <a:pPr lvl="2">
              <a:buFontTx/>
              <a:buBlip>
                <a:blip r:embed="rId2"/>
              </a:buBlip>
            </a:pPr>
            <a:r>
              <a:rPr lang="en-US" dirty="0"/>
              <a:t>Third level</a:t>
            </a:r>
          </a:p>
          <a:p>
            <a:pPr lvl="3">
              <a:buFontTx/>
              <a:buBlip>
                <a:blip r:embed="rId2"/>
              </a:buBlip>
            </a:pPr>
            <a:r>
              <a:rPr lang="en-US" dirty="0"/>
              <a:t>Fourth level</a:t>
            </a:r>
          </a:p>
          <a:p>
            <a:pPr lvl="4">
              <a:buFontTx/>
              <a:buBlip>
                <a:blip r:embed="rId2"/>
              </a:buBlip>
            </a:pPr>
            <a:r>
              <a:rPr lang="en-US" dirty="0"/>
              <a:t>Fifth level</a:t>
            </a:r>
          </a:p>
        </p:txBody>
      </p:sp>
      <p:sp>
        <p:nvSpPr>
          <p:cNvPr id="41" name="Content Placeholder 2"/>
          <p:cNvSpPr>
            <a:spLocks noGrp="1"/>
          </p:cNvSpPr>
          <p:nvPr>
            <p:ph idx="23"/>
          </p:nvPr>
        </p:nvSpPr>
        <p:spPr>
          <a:xfrm>
            <a:off x="4932040" y="1131591"/>
            <a:ext cx="3835152"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dirty="0"/>
              <a:t>Click to edit Master text styles</a:t>
            </a:r>
          </a:p>
          <a:p>
            <a:pPr lvl="1">
              <a:buFontTx/>
              <a:buBlip>
                <a:blip r:embed="rId2"/>
              </a:buBlip>
            </a:pPr>
            <a:r>
              <a:rPr lang="en-US" dirty="0"/>
              <a:t>Second level</a:t>
            </a:r>
          </a:p>
          <a:p>
            <a:pPr lvl="2">
              <a:buFontTx/>
              <a:buBlip>
                <a:blip r:embed="rId2"/>
              </a:buBlip>
            </a:pPr>
            <a:r>
              <a:rPr lang="en-US" dirty="0"/>
              <a:t>Third level</a:t>
            </a:r>
          </a:p>
          <a:p>
            <a:pPr lvl="3">
              <a:buFontTx/>
              <a:buBlip>
                <a:blip r:embed="rId2"/>
              </a:buBlip>
            </a:pPr>
            <a:r>
              <a:rPr lang="en-US" dirty="0"/>
              <a:t>Fourth level</a:t>
            </a:r>
          </a:p>
          <a:p>
            <a:pPr lvl="4">
              <a:buFontTx/>
              <a:buBlip>
                <a:blip r:embed="rId2"/>
              </a:buBlip>
            </a:pPr>
            <a:r>
              <a:rPr lang="en-US" dirty="0"/>
              <a:t>Fifth level</a:t>
            </a:r>
          </a:p>
        </p:txBody>
      </p:sp>
    </p:spTree>
    <p:extLst>
      <p:ext uri="{BB962C8B-B14F-4D97-AF65-F5344CB8AC3E}">
        <p14:creationId xmlns:p14="http://schemas.microsoft.com/office/powerpoint/2010/main" val="96061373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Slide">
    <p:spTree>
      <p:nvGrpSpPr>
        <p:cNvPr id="1" name=""/>
        <p:cNvGrpSpPr/>
        <p:nvPr/>
      </p:nvGrpSpPr>
      <p:grpSpPr>
        <a:xfrm>
          <a:off x="0" y="0"/>
          <a:ext cx="0" cy="0"/>
          <a:chOff x="0" y="0"/>
          <a:chExt cx="0" cy="0"/>
        </a:xfrm>
      </p:grpSpPr>
      <p:grpSp>
        <p:nvGrpSpPr>
          <p:cNvPr id="119" name="Group 118"/>
          <p:cNvGrpSpPr/>
          <p:nvPr userDrawn="1"/>
        </p:nvGrpSpPr>
        <p:grpSpPr>
          <a:xfrm>
            <a:off x="0" y="596901"/>
            <a:ext cx="9137515" cy="4375150"/>
            <a:chOff x="-1" y="596901"/>
            <a:chExt cx="9137515" cy="4375150"/>
          </a:xfrm>
        </p:grpSpPr>
        <p:grpSp>
          <p:nvGrpSpPr>
            <p:cNvPr id="120" name="Group 119"/>
            <p:cNvGrpSpPr/>
            <p:nvPr userDrawn="1"/>
          </p:nvGrpSpPr>
          <p:grpSpPr>
            <a:xfrm>
              <a:off x="-1" y="596901"/>
              <a:ext cx="9137515" cy="4368770"/>
              <a:chOff x="-1" y="596901"/>
              <a:chExt cx="9137515" cy="4368770"/>
            </a:xfrm>
          </p:grpSpPr>
          <p:cxnSp>
            <p:nvCxnSpPr>
              <p:cNvPr id="181" name="Straight Connector 180"/>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21" name="Group 87"/>
            <p:cNvGrpSpPr/>
            <p:nvPr userDrawn="1"/>
          </p:nvGrpSpPr>
          <p:grpSpPr>
            <a:xfrm>
              <a:off x="142570" y="603115"/>
              <a:ext cx="8858313" cy="4368936"/>
              <a:chOff x="142672" y="603115"/>
              <a:chExt cx="8864600" cy="4338536"/>
            </a:xfrm>
          </p:grpSpPr>
          <p:cxnSp>
            <p:nvCxnSpPr>
              <p:cNvPr id="122" name="Straight Connector 121"/>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Three Column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
        <p:nvSpPr>
          <p:cNvPr id="21" name="Text Placeholder 7"/>
          <p:cNvSpPr>
            <a:spLocks noGrp="1"/>
          </p:cNvSpPr>
          <p:nvPr>
            <p:ph type="body" sz="quarter" idx="12" hasCustomPrompt="1"/>
          </p:nvPr>
        </p:nvSpPr>
        <p:spPr>
          <a:xfrm>
            <a:off x="683568" y="771550"/>
            <a:ext cx="2160240" cy="288032"/>
          </a:xfrm>
          <a:prstGeom prst="parallelogram">
            <a:avLst/>
          </a:prstGeom>
          <a:solidFill>
            <a:schemeClr val="bg2"/>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dirty="0"/>
              <a:t>Column 1 Title</a:t>
            </a:r>
          </a:p>
        </p:txBody>
      </p:sp>
      <p:sp>
        <p:nvSpPr>
          <p:cNvPr id="29" name="Text Placeholder 7"/>
          <p:cNvSpPr>
            <a:spLocks noGrp="1"/>
          </p:cNvSpPr>
          <p:nvPr>
            <p:ph type="body" sz="quarter" idx="20" hasCustomPrompt="1"/>
          </p:nvPr>
        </p:nvSpPr>
        <p:spPr>
          <a:xfrm>
            <a:off x="279687"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1</a:t>
            </a:r>
          </a:p>
        </p:txBody>
      </p:sp>
      <p:sp>
        <p:nvSpPr>
          <p:cNvPr id="40" name="Content Placeholder 2"/>
          <p:cNvSpPr>
            <a:spLocks noGrp="1"/>
          </p:cNvSpPr>
          <p:nvPr>
            <p:ph idx="1"/>
          </p:nvPr>
        </p:nvSpPr>
        <p:spPr>
          <a:xfrm>
            <a:off x="251520" y="1131591"/>
            <a:ext cx="2539008"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dirty="0"/>
              <a:t>Click to edit Master text styles</a:t>
            </a:r>
          </a:p>
          <a:p>
            <a:pPr lvl="1">
              <a:buFontTx/>
              <a:buBlip>
                <a:blip r:embed="rId2"/>
              </a:buBlip>
            </a:pPr>
            <a:r>
              <a:rPr lang="en-US" dirty="0"/>
              <a:t>Second level</a:t>
            </a:r>
          </a:p>
          <a:p>
            <a:pPr lvl="2">
              <a:buFontTx/>
              <a:buBlip>
                <a:blip r:embed="rId2"/>
              </a:buBlip>
            </a:pPr>
            <a:r>
              <a:rPr lang="en-US" dirty="0"/>
              <a:t>Third level</a:t>
            </a:r>
          </a:p>
          <a:p>
            <a:pPr lvl="3">
              <a:buFontTx/>
              <a:buBlip>
                <a:blip r:embed="rId2"/>
              </a:buBlip>
            </a:pPr>
            <a:r>
              <a:rPr lang="en-US" dirty="0"/>
              <a:t>Fourth level</a:t>
            </a:r>
          </a:p>
          <a:p>
            <a:pPr lvl="4">
              <a:buFontTx/>
              <a:buBlip>
                <a:blip r:embed="rId2"/>
              </a:buBlip>
            </a:pPr>
            <a:r>
              <a:rPr lang="en-US" dirty="0"/>
              <a:t>Fifth level</a:t>
            </a:r>
          </a:p>
        </p:txBody>
      </p:sp>
      <p:sp>
        <p:nvSpPr>
          <p:cNvPr id="17" name="Text Placeholder 7"/>
          <p:cNvSpPr>
            <a:spLocks noGrp="1"/>
          </p:cNvSpPr>
          <p:nvPr>
            <p:ph type="body" sz="quarter" idx="24" hasCustomPrompt="1"/>
          </p:nvPr>
        </p:nvSpPr>
        <p:spPr>
          <a:xfrm>
            <a:off x="3658603" y="771550"/>
            <a:ext cx="2160240" cy="288032"/>
          </a:xfrm>
          <a:prstGeom prst="parallelogram">
            <a:avLst/>
          </a:prstGeom>
          <a:solidFill>
            <a:srgbClr val="0556CD"/>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dirty="0"/>
              <a:t>Column 2 Title</a:t>
            </a:r>
          </a:p>
        </p:txBody>
      </p:sp>
      <p:sp>
        <p:nvSpPr>
          <p:cNvPr id="20" name="Text Placeholder 7"/>
          <p:cNvSpPr>
            <a:spLocks noGrp="1"/>
          </p:cNvSpPr>
          <p:nvPr>
            <p:ph type="body" sz="quarter" idx="25" hasCustomPrompt="1"/>
          </p:nvPr>
        </p:nvSpPr>
        <p:spPr>
          <a:xfrm>
            <a:off x="3254721"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2</a:t>
            </a:r>
          </a:p>
        </p:txBody>
      </p:sp>
      <p:sp>
        <p:nvSpPr>
          <p:cNvPr id="22" name="Text Placeholder 7"/>
          <p:cNvSpPr>
            <a:spLocks noGrp="1"/>
          </p:cNvSpPr>
          <p:nvPr>
            <p:ph type="body" sz="quarter" idx="26" hasCustomPrompt="1"/>
          </p:nvPr>
        </p:nvSpPr>
        <p:spPr>
          <a:xfrm>
            <a:off x="6674979" y="771550"/>
            <a:ext cx="2160240" cy="288032"/>
          </a:xfrm>
          <a:prstGeom prst="parallelogram">
            <a:avLst/>
          </a:prstGeom>
          <a:solidFill>
            <a:schemeClr val="accent2"/>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dirty="0"/>
              <a:t>Column 3 Title</a:t>
            </a:r>
          </a:p>
        </p:txBody>
      </p:sp>
      <p:sp>
        <p:nvSpPr>
          <p:cNvPr id="23" name="Text Placeholder 7"/>
          <p:cNvSpPr>
            <a:spLocks noGrp="1"/>
          </p:cNvSpPr>
          <p:nvPr>
            <p:ph type="body" sz="quarter" idx="27" hasCustomPrompt="1"/>
          </p:nvPr>
        </p:nvSpPr>
        <p:spPr>
          <a:xfrm>
            <a:off x="6271097"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3</a:t>
            </a:r>
          </a:p>
        </p:txBody>
      </p:sp>
      <p:sp>
        <p:nvSpPr>
          <p:cNvPr id="24" name="Content Placeholder 2"/>
          <p:cNvSpPr>
            <a:spLocks noGrp="1"/>
          </p:cNvSpPr>
          <p:nvPr>
            <p:ph idx="28"/>
          </p:nvPr>
        </p:nvSpPr>
        <p:spPr>
          <a:xfrm>
            <a:off x="3275856" y="1131591"/>
            <a:ext cx="2539008"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a:t>Click to edit Master text styles</a:t>
            </a:r>
          </a:p>
          <a:p>
            <a:pPr lvl="1">
              <a:buFontTx/>
              <a:buBlip>
                <a:blip r:embed="rId2"/>
              </a:buBlip>
            </a:pPr>
            <a:r>
              <a:rPr lang="en-US"/>
              <a:t>Second level</a:t>
            </a:r>
          </a:p>
          <a:p>
            <a:pPr lvl="2">
              <a:buFontTx/>
              <a:buBlip>
                <a:blip r:embed="rId2"/>
              </a:buBlip>
            </a:pPr>
            <a:r>
              <a:rPr lang="en-US"/>
              <a:t>Third level</a:t>
            </a:r>
          </a:p>
          <a:p>
            <a:pPr lvl="3">
              <a:buFontTx/>
              <a:buBlip>
                <a:blip r:embed="rId2"/>
              </a:buBlip>
            </a:pPr>
            <a:r>
              <a:rPr lang="en-US"/>
              <a:t>Fourth level</a:t>
            </a:r>
          </a:p>
          <a:p>
            <a:pPr lvl="4">
              <a:buFontTx/>
              <a:buBlip>
                <a:blip r:embed="rId2"/>
              </a:buBlip>
            </a:pPr>
            <a:r>
              <a:rPr lang="en-US"/>
              <a:t>Fifth level</a:t>
            </a:r>
            <a:endParaRPr lang="en-US" dirty="0"/>
          </a:p>
        </p:txBody>
      </p:sp>
      <p:sp>
        <p:nvSpPr>
          <p:cNvPr id="25" name="Content Placeholder 2"/>
          <p:cNvSpPr>
            <a:spLocks noGrp="1"/>
          </p:cNvSpPr>
          <p:nvPr>
            <p:ph idx="29"/>
          </p:nvPr>
        </p:nvSpPr>
        <p:spPr>
          <a:xfrm>
            <a:off x="6281464" y="1131591"/>
            <a:ext cx="2539008"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a:t>Click to edit Master text styles</a:t>
            </a:r>
          </a:p>
          <a:p>
            <a:pPr lvl="1">
              <a:buFontTx/>
              <a:buBlip>
                <a:blip r:embed="rId2"/>
              </a:buBlip>
            </a:pPr>
            <a:r>
              <a:rPr lang="en-US"/>
              <a:t>Second level</a:t>
            </a:r>
          </a:p>
          <a:p>
            <a:pPr lvl="2">
              <a:buFontTx/>
              <a:buBlip>
                <a:blip r:embed="rId2"/>
              </a:buBlip>
            </a:pPr>
            <a:r>
              <a:rPr lang="en-US"/>
              <a:t>Third level</a:t>
            </a:r>
          </a:p>
          <a:p>
            <a:pPr lvl="3">
              <a:buFontTx/>
              <a:buBlip>
                <a:blip r:embed="rId2"/>
              </a:buBlip>
            </a:pPr>
            <a:r>
              <a:rPr lang="en-US"/>
              <a:t>Fourth level</a:t>
            </a:r>
          </a:p>
          <a:p>
            <a:pPr lvl="4">
              <a:buFontTx/>
              <a:buBlip>
                <a:blip r:embed="rId2"/>
              </a:buBlip>
            </a:pPr>
            <a:r>
              <a:rPr lang="en-US"/>
              <a:t>Fifth level</a:t>
            </a:r>
            <a:endParaRPr lang="en-US" dirty="0"/>
          </a:p>
        </p:txBody>
      </p:sp>
    </p:spTree>
    <p:extLst>
      <p:ext uri="{BB962C8B-B14F-4D97-AF65-F5344CB8AC3E}">
        <p14:creationId xmlns:p14="http://schemas.microsoft.com/office/powerpoint/2010/main" val="24736856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Diagram Slide">
    <p:spTree>
      <p:nvGrpSpPr>
        <p:cNvPr id="1" name=""/>
        <p:cNvGrpSpPr/>
        <p:nvPr/>
      </p:nvGrpSpPr>
      <p:grpSpPr>
        <a:xfrm>
          <a:off x="0" y="0"/>
          <a:ext cx="0" cy="0"/>
          <a:chOff x="0" y="0"/>
          <a:chExt cx="0" cy="0"/>
        </a:xfrm>
      </p:grpSpPr>
      <p:grpSp>
        <p:nvGrpSpPr>
          <p:cNvPr id="103" name="Group 102"/>
          <p:cNvGrpSpPr/>
          <p:nvPr userDrawn="1"/>
        </p:nvGrpSpPr>
        <p:grpSpPr>
          <a:xfrm>
            <a:off x="0" y="596901"/>
            <a:ext cx="9137515" cy="4375150"/>
            <a:chOff x="-1" y="596901"/>
            <a:chExt cx="9137515" cy="4375150"/>
          </a:xfrm>
        </p:grpSpPr>
        <p:grpSp>
          <p:nvGrpSpPr>
            <p:cNvPr id="104" name="Group 119"/>
            <p:cNvGrpSpPr/>
            <p:nvPr userDrawn="1"/>
          </p:nvGrpSpPr>
          <p:grpSpPr>
            <a:xfrm>
              <a:off x="-1" y="596901"/>
              <a:ext cx="9137515" cy="4368770"/>
              <a:chOff x="-1" y="596901"/>
              <a:chExt cx="9137515" cy="4368770"/>
            </a:xfrm>
          </p:grpSpPr>
          <p:cxnSp>
            <p:nvCxnSpPr>
              <p:cNvPr id="165" name="Straight Connector 164"/>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5" name="Group 87"/>
            <p:cNvGrpSpPr/>
            <p:nvPr userDrawn="1"/>
          </p:nvGrpSpPr>
          <p:grpSpPr>
            <a:xfrm>
              <a:off x="142570" y="603115"/>
              <a:ext cx="8858313" cy="4368936"/>
              <a:chOff x="142672" y="603115"/>
              <a:chExt cx="8864600" cy="4338536"/>
            </a:xfrm>
          </p:grpSpPr>
          <p:cxnSp>
            <p:nvCxnSpPr>
              <p:cNvPr id="106" name="Straight Connector 105"/>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Chart Diagram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
        <p:nvSpPr>
          <p:cNvPr id="4" name="Chart Placeholder 3"/>
          <p:cNvSpPr>
            <a:spLocks noGrp="1"/>
          </p:cNvSpPr>
          <p:nvPr>
            <p:ph type="chart" sz="quarter" idx="10" hasCustomPrompt="1"/>
          </p:nvPr>
        </p:nvSpPr>
        <p:spPr>
          <a:xfrm>
            <a:off x="249239" y="582613"/>
            <a:ext cx="8645525" cy="4352925"/>
          </a:xfrm>
        </p:spPr>
        <p:txBody>
          <a:bodyPr/>
          <a:lstStyle>
            <a:lvl1pPr marL="0" indent="0">
              <a:buNone/>
              <a:defRPr baseline="0"/>
            </a:lvl1pPr>
          </a:lstStyle>
          <a:p>
            <a:r>
              <a:rPr lang="en-IN" dirty="0"/>
              <a:t>Click icon to add a chart</a:t>
            </a:r>
          </a:p>
        </p:txBody>
      </p:sp>
    </p:spTree>
    <p:extLst>
      <p:ext uri="{BB962C8B-B14F-4D97-AF65-F5344CB8AC3E}">
        <p14:creationId xmlns:p14="http://schemas.microsoft.com/office/powerpoint/2010/main" val="74984556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Diagram Slide">
    <p:spTree>
      <p:nvGrpSpPr>
        <p:cNvPr id="1" name=""/>
        <p:cNvGrpSpPr/>
        <p:nvPr/>
      </p:nvGrpSpPr>
      <p:grpSpPr>
        <a:xfrm>
          <a:off x="0" y="0"/>
          <a:ext cx="0" cy="0"/>
          <a:chOff x="0" y="0"/>
          <a:chExt cx="0" cy="0"/>
        </a:xfrm>
      </p:grpSpPr>
      <p:grpSp>
        <p:nvGrpSpPr>
          <p:cNvPr id="103" name="Group 102"/>
          <p:cNvGrpSpPr/>
          <p:nvPr userDrawn="1"/>
        </p:nvGrpSpPr>
        <p:grpSpPr>
          <a:xfrm>
            <a:off x="0" y="596901"/>
            <a:ext cx="9137515" cy="4375150"/>
            <a:chOff x="-1" y="596901"/>
            <a:chExt cx="9137515" cy="4375150"/>
          </a:xfrm>
        </p:grpSpPr>
        <p:grpSp>
          <p:nvGrpSpPr>
            <p:cNvPr id="104" name="Group 119"/>
            <p:cNvGrpSpPr/>
            <p:nvPr userDrawn="1"/>
          </p:nvGrpSpPr>
          <p:grpSpPr>
            <a:xfrm>
              <a:off x="-1" y="596901"/>
              <a:ext cx="9137515" cy="4368770"/>
              <a:chOff x="-1" y="596901"/>
              <a:chExt cx="9137515" cy="4368770"/>
            </a:xfrm>
          </p:grpSpPr>
          <p:cxnSp>
            <p:nvCxnSpPr>
              <p:cNvPr id="165" name="Straight Connector 164"/>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5" name="Group 87"/>
            <p:cNvGrpSpPr/>
            <p:nvPr userDrawn="1"/>
          </p:nvGrpSpPr>
          <p:grpSpPr>
            <a:xfrm>
              <a:off x="142570" y="603115"/>
              <a:ext cx="8858313" cy="4368936"/>
              <a:chOff x="142672" y="603115"/>
              <a:chExt cx="8864600" cy="4338536"/>
            </a:xfrm>
          </p:grpSpPr>
          <p:cxnSp>
            <p:nvCxnSpPr>
              <p:cNvPr id="106" name="Straight Connector 105"/>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Table Diagram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
        <p:nvSpPr>
          <p:cNvPr id="5" name="Table Placeholder 4"/>
          <p:cNvSpPr>
            <a:spLocks noGrp="1"/>
          </p:cNvSpPr>
          <p:nvPr>
            <p:ph type="tbl" sz="quarter" idx="10" hasCustomPrompt="1"/>
          </p:nvPr>
        </p:nvSpPr>
        <p:spPr>
          <a:xfrm>
            <a:off x="249239" y="693739"/>
            <a:ext cx="8645525" cy="4137025"/>
          </a:xfrm>
        </p:spPr>
        <p:txBody>
          <a:bodyPr/>
          <a:lstStyle>
            <a:lvl1pPr marL="0" marR="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lvl1pPr>
          </a:lstStyle>
          <a:p>
            <a:r>
              <a:rPr lang="en-IN" dirty="0"/>
              <a:t>Click icon to add a table</a:t>
            </a:r>
          </a:p>
        </p:txBody>
      </p:sp>
    </p:spTree>
    <p:extLst>
      <p:ext uri="{BB962C8B-B14F-4D97-AF65-F5344CB8AC3E}">
        <p14:creationId xmlns:p14="http://schemas.microsoft.com/office/powerpoint/2010/main" val="2882965168"/>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ular Data Slide">
    <p:spTree>
      <p:nvGrpSpPr>
        <p:cNvPr id="1" name=""/>
        <p:cNvGrpSpPr/>
        <p:nvPr/>
      </p:nvGrpSpPr>
      <p:grpSpPr>
        <a:xfrm>
          <a:off x="0" y="0"/>
          <a:ext cx="0" cy="0"/>
          <a:chOff x="0" y="0"/>
          <a:chExt cx="0" cy="0"/>
        </a:xfrm>
      </p:grpSpPr>
      <p:grpSp>
        <p:nvGrpSpPr>
          <p:cNvPr id="120" name="Group 119"/>
          <p:cNvGrpSpPr/>
          <p:nvPr userDrawn="1"/>
        </p:nvGrpSpPr>
        <p:grpSpPr>
          <a:xfrm>
            <a:off x="0" y="596901"/>
            <a:ext cx="9137515" cy="4375150"/>
            <a:chOff x="-1" y="596901"/>
            <a:chExt cx="9137515" cy="4375150"/>
          </a:xfrm>
        </p:grpSpPr>
        <p:grpSp>
          <p:nvGrpSpPr>
            <p:cNvPr id="121" name="Group 119"/>
            <p:cNvGrpSpPr/>
            <p:nvPr userDrawn="1"/>
          </p:nvGrpSpPr>
          <p:grpSpPr>
            <a:xfrm>
              <a:off x="-1" y="596901"/>
              <a:ext cx="9137515" cy="4368770"/>
              <a:chOff x="-1" y="596901"/>
              <a:chExt cx="9137515" cy="4368770"/>
            </a:xfrm>
          </p:grpSpPr>
          <p:cxnSp>
            <p:nvCxnSpPr>
              <p:cNvPr id="182" name="Straight Connector 181"/>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22" name="Group 87"/>
            <p:cNvGrpSpPr/>
            <p:nvPr userDrawn="1"/>
          </p:nvGrpSpPr>
          <p:grpSpPr>
            <a:xfrm>
              <a:off x="142570" y="603115"/>
              <a:ext cx="8858313" cy="4368936"/>
              <a:chOff x="142672" y="603115"/>
              <a:chExt cx="8864600" cy="4338536"/>
            </a:xfrm>
          </p:grpSpPr>
          <p:cxnSp>
            <p:nvCxnSpPr>
              <p:cNvPr id="123" name="Straight Connector 122"/>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Tabular Data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
        <p:nvSpPr>
          <p:cNvPr id="8" name="Picture Placeholder 7"/>
          <p:cNvSpPr>
            <a:spLocks noGrp="1"/>
          </p:cNvSpPr>
          <p:nvPr>
            <p:ph type="pic" sz="quarter" idx="10"/>
          </p:nvPr>
        </p:nvSpPr>
        <p:spPr>
          <a:xfrm>
            <a:off x="289325" y="1342417"/>
            <a:ext cx="2016766" cy="979250"/>
          </a:xfrm>
          <a:prstGeom prst="homePlate">
            <a:avLst>
              <a:gd name="adj" fmla="val 25515"/>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13" name="Picture Placeholder 7"/>
          <p:cNvSpPr>
            <a:spLocks noGrp="1"/>
          </p:cNvSpPr>
          <p:nvPr>
            <p:ph type="pic" sz="quarter" idx="11"/>
          </p:nvPr>
        </p:nvSpPr>
        <p:spPr>
          <a:xfrm>
            <a:off x="289325" y="2574589"/>
            <a:ext cx="2016766" cy="979250"/>
          </a:xfrm>
          <a:prstGeom prst="homePlate">
            <a:avLst>
              <a:gd name="adj" fmla="val 25515"/>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14" name="Picture Placeholder 7"/>
          <p:cNvSpPr>
            <a:spLocks noGrp="1"/>
          </p:cNvSpPr>
          <p:nvPr>
            <p:ph type="pic" sz="quarter" idx="12"/>
          </p:nvPr>
        </p:nvSpPr>
        <p:spPr>
          <a:xfrm>
            <a:off x="289325" y="3806760"/>
            <a:ext cx="2016766" cy="979250"/>
          </a:xfrm>
          <a:prstGeom prst="homePlate">
            <a:avLst>
              <a:gd name="adj" fmla="val 25515"/>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10" name="Text Placeholder 9"/>
          <p:cNvSpPr>
            <a:spLocks noGrp="1"/>
          </p:cNvSpPr>
          <p:nvPr>
            <p:ph type="body" sz="quarter" idx="13"/>
          </p:nvPr>
        </p:nvSpPr>
        <p:spPr>
          <a:xfrm>
            <a:off x="308781" y="648512"/>
            <a:ext cx="8526440" cy="343677"/>
          </a:xfrm>
          <a:prstGeom prst="parallelogram">
            <a:avLst/>
          </a:prstGeom>
          <a:solidFill>
            <a:schemeClr val="accent1"/>
          </a:solidFill>
        </p:spPr>
        <p:txBody>
          <a:bodyPr anchor="ctr">
            <a:noAutofit/>
          </a:bodyPr>
          <a:lstStyle>
            <a:lvl1pPr marL="0" indent="0" algn="ctr">
              <a:buFont typeface="Arial" panose="020B0604020202020204" pitchFamily="34" charset="0"/>
              <a:buNone/>
              <a:defRPr sz="1800">
                <a:solidFill>
                  <a:schemeClr val="bg1"/>
                </a:solidFill>
              </a:defRPr>
            </a:lvl1pPr>
          </a:lstStyle>
          <a:p>
            <a:pPr lvl="0"/>
            <a:endParaRPr lang="en-IN" dirty="0"/>
          </a:p>
        </p:txBody>
      </p:sp>
      <p:sp>
        <p:nvSpPr>
          <p:cNvPr id="17" name="Text Placeholder 9"/>
          <p:cNvSpPr>
            <a:spLocks noGrp="1"/>
          </p:cNvSpPr>
          <p:nvPr>
            <p:ph type="body" sz="quarter" idx="14"/>
          </p:nvPr>
        </p:nvSpPr>
        <p:spPr>
          <a:xfrm>
            <a:off x="2821631" y="1070010"/>
            <a:ext cx="2742590" cy="214042"/>
          </a:xfrm>
          <a:prstGeom prst="parallelogram">
            <a:avLst/>
          </a:prstGeom>
          <a:solidFill>
            <a:schemeClr val="tx1">
              <a:lumMod val="65000"/>
              <a:lumOff val="35000"/>
            </a:schemeClr>
          </a:solidFill>
        </p:spPr>
        <p:txBody>
          <a:bodyPr anchor="ctr">
            <a:noAutofit/>
          </a:bodyPr>
          <a:lstStyle>
            <a:lvl1pPr marL="0" indent="0" algn="ctr">
              <a:buFont typeface="Arial" panose="020B0604020202020204" pitchFamily="34" charset="0"/>
              <a:buNone/>
              <a:defRPr sz="1200">
                <a:solidFill>
                  <a:schemeClr val="bg1"/>
                </a:solidFill>
              </a:defRPr>
            </a:lvl1pPr>
          </a:lstStyle>
          <a:p>
            <a:pPr lvl="0"/>
            <a:endParaRPr lang="en-IN" dirty="0"/>
          </a:p>
        </p:txBody>
      </p:sp>
      <p:sp>
        <p:nvSpPr>
          <p:cNvPr id="20" name="Text Placeholder 9"/>
          <p:cNvSpPr>
            <a:spLocks noGrp="1"/>
          </p:cNvSpPr>
          <p:nvPr>
            <p:ph type="body" sz="quarter" idx="15"/>
          </p:nvPr>
        </p:nvSpPr>
        <p:spPr>
          <a:xfrm>
            <a:off x="5986362" y="1070010"/>
            <a:ext cx="2742590" cy="214042"/>
          </a:xfrm>
          <a:prstGeom prst="parallelogram">
            <a:avLst/>
          </a:prstGeom>
          <a:solidFill>
            <a:schemeClr val="tx1">
              <a:lumMod val="65000"/>
              <a:lumOff val="35000"/>
            </a:schemeClr>
          </a:solidFill>
        </p:spPr>
        <p:txBody>
          <a:bodyPr anchor="ctr">
            <a:noAutofit/>
          </a:bodyPr>
          <a:lstStyle>
            <a:lvl1pPr marL="0" indent="0" algn="ctr">
              <a:buFont typeface="Arial" panose="020B0604020202020204" pitchFamily="34" charset="0"/>
              <a:buNone/>
              <a:defRPr sz="1200">
                <a:solidFill>
                  <a:schemeClr val="bg1"/>
                </a:solidFill>
              </a:defRPr>
            </a:lvl1pPr>
          </a:lstStyle>
          <a:p>
            <a:pPr lvl="0"/>
            <a:endParaRPr lang="en-IN" dirty="0"/>
          </a:p>
        </p:txBody>
      </p:sp>
      <p:sp>
        <p:nvSpPr>
          <p:cNvPr id="12" name="Text Placeholder 11"/>
          <p:cNvSpPr>
            <a:spLocks noGrp="1"/>
          </p:cNvSpPr>
          <p:nvPr>
            <p:ph type="body" sz="quarter" idx="16"/>
          </p:nvPr>
        </p:nvSpPr>
        <p:spPr>
          <a:xfrm>
            <a:off x="2860676" y="1381396"/>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Text Placeholder 11"/>
          <p:cNvSpPr>
            <a:spLocks noGrp="1"/>
          </p:cNvSpPr>
          <p:nvPr>
            <p:ph type="body" sz="quarter" idx="17"/>
          </p:nvPr>
        </p:nvSpPr>
        <p:spPr>
          <a:xfrm>
            <a:off x="6012437" y="1381396"/>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2" name="Text Placeholder 11"/>
          <p:cNvSpPr>
            <a:spLocks noGrp="1"/>
          </p:cNvSpPr>
          <p:nvPr>
            <p:ph type="body" sz="quarter" idx="18"/>
          </p:nvPr>
        </p:nvSpPr>
        <p:spPr>
          <a:xfrm>
            <a:off x="2860676" y="2607079"/>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Text Placeholder 11"/>
          <p:cNvSpPr>
            <a:spLocks noGrp="1"/>
          </p:cNvSpPr>
          <p:nvPr>
            <p:ph type="body" sz="quarter" idx="19"/>
          </p:nvPr>
        </p:nvSpPr>
        <p:spPr>
          <a:xfrm>
            <a:off x="6012437" y="2607079"/>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Text Placeholder 11"/>
          <p:cNvSpPr>
            <a:spLocks noGrp="1"/>
          </p:cNvSpPr>
          <p:nvPr>
            <p:ph type="body" sz="quarter" idx="20"/>
          </p:nvPr>
        </p:nvSpPr>
        <p:spPr>
          <a:xfrm>
            <a:off x="2860676" y="3839251"/>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Text Placeholder 11"/>
          <p:cNvSpPr>
            <a:spLocks noGrp="1"/>
          </p:cNvSpPr>
          <p:nvPr>
            <p:ph type="body" sz="quarter" idx="21"/>
          </p:nvPr>
        </p:nvSpPr>
        <p:spPr>
          <a:xfrm>
            <a:off x="6012437" y="3839251"/>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Text Placeholder 11"/>
          <p:cNvSpPr>
            <a:spLocks noGrp="1"/>
          </p:cNvSpPr>
          <p:nvPr>
            <p:ph type="body" sz="quarter" idx="22" hasCustomPrompt="1"/>
          </p:nvPr>
        </p:nvSpPr>
        <p:spPr>
          <a:xfrm>
            <a:off x="328135" y="2055779"/>
            <a:ext cx="1614791" cy="246366"/>
          </a:xfrm>
        </p:spPr>
        <p:txBody>
          <a:bodyPr>
            <a:noAutofit/>
          </a:bodyPr>
          <a:lstStyle>
            <a:lvl1pPr marL="0" indent="0" algn="ctr">
              <a:buFont typeface="Arial" panose="020B0604020202020204" pitchFamily="34" charset="0"/>
              <a:buNone/>
              <a:defRPr sz="10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28" name="Text Placeholder 11"/>
          <p:cNvSpPr>
            <a:spLocks noGrp="1"/>
          </p:cNvSpPr>
          <p:nvPr>
            <p:ph type="body" sz="quarter" idx="23" hasCustomPrompt="1"/>
          </p:nvPr>
        </p:nvSpPr>
        <p:spPr>
          <a:xfrm>
            <a:off x="328135" y="3307404"/>
            <a:ext cx="1614791" cy="246366"/>
          </a:xfrm>
        </p:spPr>
        <p:txBody>
          <a:bodyPr>
            <a:noAutofit/>
          </a:bodyPr>
          <a:lstStyle>
            <a:lvl1pPr marL="0" indent="0" algn="ctr">
              <a:buFont typeface="Arial" panose="020B0604020202020204" pitchFamily="34" charset="0"/>
              <a:buNone/>
              <a:defRPr sz="10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29" name="Text Placeholder 11"/>
          <p:cNvSpPr>
            <a:spLocks noGrp="1"/>
          </p:cNvSpPr>
          <p:nvPr>
            <p:ph type="body" sz="quarter" idx="24" hasCustomPrompt="1"/>
          </p:nvPr>
        </p:nvSpPr>
        <p:spPr>
          <a:xfrm>
            <a:off x="328135" y="4526604"/>
            <a:ext cx="1614791" cy="246366"/>
          </a:xfrm>
        </p:spPr>
        <p:txBody>
          <a:bodyPr>
            <a:noAutofit/>
          </a:bodyPr>
          <a:lstStyle>
            <a:lvl1pPr marL="0" indent="0" algn="ctr">
              <a:buFont typeface="Arial" panose="020B0604020202020204" pitchFamily="34" charset="0"/>
              <a:buNone/>
              <a:defRPr sz="10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Tree>
    <p:extLst>
      <p:ext uri="{BB962C8B-B14F-4D97-AF65-F5344CB8AC3E}">
        <p14:creationId xmlns:p14="http://schemas.microsoft.com/office/powerpoint/2010/main" val="307630504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Point Slide 1">
    <p:spTree>
      <p:nvGrpSpPr>
        <p:cNvPr id="1" name=""/>
        <p:cNvGrpSpPr/>
        <p:nvPr/>
      </p:nvGrpSpPr>
      <p:grpSpPr>
        <a:xfrm>
          <a:off x="0" y="0"/>
          <a:ext cx="0" cy="0"/>
          <a:chOff x="0" y="0"/>
          <a:chExt cx="0" cy="0"/>
        </a:xfrm>
      </p:grpSpPr>
      <p:grpSp>
        <p:nvGrpSpPr>
          <p:cNvPr id="120" name="Group 119"/>
          <p:cNvGrpSpPr/>
          <p:nvPr userDrawn="1"/>
        </p:nvGrpSpPr>
        <p:grpSpPr>
          <a:xfrm>
            <a:off x="0" y="596901"/>
            <a:ext cx="9137515" cy="4375150"/>
            <a:chOff x="-1" y="596901"/>
            <a:chExt cx="9137515" cy="4375150"/>
          </a:xfrm>
        </p:grpSpPr>
        <p:grpSp>
          <p:nvGrpSpPr>
            <p:cNvPr id="121" name="Group 119"/>
            <p:cNvGrpSpPr/>
            <p:nvPr userDrawn="1"/>
          </p:nvGrpSpPr>
          <p:grpSpPr>
            <a:xfrm>
              <a:off x="-1" y="596901"/>
              <a:ext cx="9137515" cy="4368770"/>
              <a:chOff x="-1" y="596901"/>
              <a:chExt cx="9137515" cy="4368770"/>
            </a:xfrm>
          </p:grpSpPr>
          <p:cxnSp>
            <p:nvCxnSpPr>
              <p:cNvPr id="182" name="Straight Connector 181"/>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22" name="Group 87"/>
            <p:cNvGrpSpPr/>
            <p:nvPr userDrawn="1"/>
          </p:nvGrpSpPr>
          <p:grpSpPr>
            <a:xfrm>
              <a:off x="142570" y="603115"/>
              <a:ext cx="8858313" cy="4368936"/>
              <a:chOff x="142672" y="603115"/>
              <a:chExt cx="8864600" cy="4338536"/>
            </a:xfrm>
          </p:grpSpPr>
          <p:cxnSp>
            <p:nvCxnSpPr>
              <p:cNvPr id="123" name="Straight Connector 122"/>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Five Points Slide 1</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
        <p:nvSpPr>
          <p:cNvPr id="8" name="Picture Placeholder 7"/>
          <p:cNvSpPr>
            <a:spLocks noGrp="1"/>
          </p:cNvSpPr>
          <p:nvPr>
            <p:ph type="pic" sz="quarter" idx="10"/>
          </p:nvPr>
        </p:nvSpPr>
        <p:spPr>
          <a:xfrm>
            <a:off x="350303" y="1485899"/>
            <a:ext cx="1800000" cy="180000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7" name="Text Placeholder 11"/>
          <p:cNvSpPr>
            <a:spLocks noGrp="1"/>
          </p:cNvSpPr>
          <p:nvPr>
            <p:ph type="body" sz="quarter" idx="22" hasCustomPrompt="1"/>
          </p:nvPr>
        </p:nvSpPr>
        <p:spPr>
          <a:xfrm>
            <a:off x="587040" y="336042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1" name="Picture Placeholder 7"/>
          <p:cNvSpPr>
            <a:spLocks noGrp="1"/>
          </p:cNvSpPr>
          <p:nvPr>
            <p:ph type="pic" sz="quarter" idx="24"/>
          </p:nvPr>
        </p:nvSpPr>
        <p:spPr>
          <a:xfrm>
            <a:off x="2026704" y="2186945"/>
            <a:ext cx="1799996" cy="1799995"/>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32" name="Picture Placeholder 7"/>
          <p:cNvSpPr>
            <a:spLocks noGrp="1"/>
          </p:cNvSpPr>
          <p:nvPr>
            <p:ph type="pic" sz="quarter" idx="25"/>
          </p:nvPr>
        </p:nvSpPr>
        <p:spPr>
          <a:xfrm>
            <a:off x="3703103" y="1485899"/>
            <a:ext cx="1800000" cy="180000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33" name="Picture Placeholder 7"/>
          <p:cNvSpPr>
            <a:spLocks noGrp="1"/>
          </p:cNvSpPr>
          <p:nvPr>
            <p:ph type="pic" sz="quarter" idx="26"/>
          </p:nvPr>
        </p:nvSpPr>
        <p:spPr>
          <a:xfrm>
            <a:off x="5379504" y="2186945"/>
            <a:ext cx="1799996" cy="1799995"/>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34" name="Picture Placeholder 7"/>
          <p:cNvSpPr>
            <a:spLocks noGrp="1"/>
          </p:cNvSpPr>
          <p:nvPr>
            <p:ph type="pic" sz="quarter" idx="27"/>
          </p:nvPr>
        </p:nvSpPr>
        <p:spPr>
          <a:xfrm>
            <a:off x="7055902" y="1485899"/>
            <a:ext cx="1800000" cy="180000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35" name="Text Placeholder 11"/>
          <p:cNvSpPr>
            <a:spLocks noGrp="1"/>
          </p:cNvSpPr>
          <p:nvPr>
            <p:ph type="body" sz="quarter" idx="28" hasCustomPrompt="1"/>
          </p:nvPr>
        </p:nvSpPr>
        <p:spPr>
          <a:xfrm>
            <a:off x="2278680" y="180594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6" name="Text Placeholder 11"/>
          <p:cNvSpPr>
            <a:spLocks noGrp="1"/>
          </p:cNvSpPr>
          <p:nvPr>
            <p:ph type="body" sz="quarter" idx="29" hasCustomPrompt="1"/>
          </p:nvPr>
        </p:nvSpPr>
        <p:spPr>
          <a:xfrm>
            <a:off x="3961461" y="336042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7" name="Text Placeholder 11"/>
          <p:cNvSpPr>
            <a:spLocks noGrp="1"/>
          </p:cNvSpPr>
          <p:nvPr>
            <p:ph type="body" sz="quarter" idx="30" hasCustomPrompt="1"/>
          </p:nvPr>
        </p:nvSpPr>
        <p:spPr>
          <a:xfrm>
            <a:off x="5653101" y="180594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8" name="Text Placeholder 11"/>
          <p:cNvSpPr>
            <a:spLocks noGrp="1"/>
          </p:cNvSpPr>
          <p:nvPr>
            <p:ph type="body" sz="quarter" idx="31" hasCustomPrompt="1"/>
          </p:nvPr>
        </p:nvSpPr>
        <p:spPr>
          <a:xfrm>
            <a:off x="7321881" y="336042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Tree>
    <p:extLst>
      <p:ext uri="{BB962C8B-B14F-4D97-AF65-F5344CB8AC3E}">
        <p14:creationId xmlns:p14="http://schemas.microsoft.com/office/powerpoint/2010/main" val="344675296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ve Points Slide 2">
    <p:spTree>
      <p:nvGrpSpPr>
        <p:cNvPr id="1" name=""/>
        <p:cNvGrpSpPr/>
        <p:nvPr/>
      </p:nvGrpSpPr>
      <p:grpSpPr>
        <a:xfrm>
          <a:off x="0" y="0"/>
          <a:ext cx="0" cy="0"/>
          <a:chOff x="0" y="0"/>
          <a:chExt cx="0" cy="0"/>
        </a:xfrm>
      </p:grpSpPr>
      <p:grpSp>
        <p:nvGrpSpPr>
          <p:cNvPr id="211" name="Group 210"/>
          <p:cNvGrpSpPr/>
          <p:nvPr userDrawn="1"/>
        </p:nvGrpSpPr>
        <p:grpSpPr>
          <a:xfrm>
            <a:off x="0" y="596901"/>
            <a:ext cx="9137515" cy="4375150"/>
            <a:chOff x="-1" y="596901"/>
            <a:chExt cx="9137515" cy="4375150"/>
          </a:xfrm>
        </p:grpSpPr>
        <p:grpSp>
          <p:nvGrpSpPr>
            <p:cNvPr id="120" name="Group 119"/>
            <p:cNvGrpSpPr/>
            <p:nvPr userDrawn="1"/>
          </p:nvGrpSpPr>
          <p:grpSpPr>
            <a:xfrm>
              <a:off x="-1" y="596901"/>
              <a:ext cx="9137515" cy="4368770"/>
              <a:chOff x="-1" y="596901"/>
              <a:chExt cx="9137515" cy="4368770"/>
            </a:xfrm>
          </p:grpSpPr>
          <p:cxnSp>
            <p:nvCxnSpPr>
              <p:cNvPr id="121" name="Straight Connector 120"/>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51" name="Group 87"/>
            <p:cNvGrpSpPr/>
            <p:nvPr userDrawn="1"/>
          </p:nvGrpSpPr>
          <p:grpSpPr>
            <a:xfrm>
              <a:off x="142570" y="603115"/>
              <a:ext cx="8858313" cy="4368936"/>
              <a:chOff x="142672" y="603115"/>
              <a:chExt cx="8864600" cy="4338536"/>
            </a:xfrm>
          </p:grpSpPr>
          <p:cxnSp>
            <p:nvCxnSpPr>
              <p:cNvPr id="152" name="Straight Connector 151"/>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Five Points Slide 2</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
        <p:nvSpPr>
          <p:cNvPr id="8" name="Picture Placeholder 7"/>
          <p:cNvSpPr>
            <a:spLocks noGrp="1"/>
          </p:cNvSpPr>
          <p:nvPr>
            <p:ph type="pic" sz="quarter" idx="10"/>
          </p:nvPr>
        </p:nvSpPr>
        <p:spPr>
          <a:xfrm>
            <a:off x="2235380" y="2476650"/>
            <a:ext cx="1288870" cy="128887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7" name="Text Placeholder 11"/>
          <p:cNvSpPr>
            <a:spLocks noGrp="1"/>
          </p:cNvSpPr>
          <p:nvPr>
            <p:ph type="body" sz="quarter" idx="22" hasCustomPrompt="1"/>
          </p:nvPr>
        </p:nvSpPr>
        <p:spPr>
          <a:xfrm>
            <a:off x="2330854" y="388620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1" name="Picture Placeholder 7"/>
          <p:cNvSpPr>
            <a:spLocks noGrp="1"/>
          </p:cNvSpPr>
          <p:nvPr>
            <p:ph type="pic" sz="quarter" idx="24"/>
          </p:nvPr>
        </p:nvSpPr>
        <p:spPr>
          <a:xfrm>
            <a:off x="3024051" y="1524155"/>
            <a:ext cx="1288868" cy="1288866"/>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0" name="Picture Placeholder 7"/>
          <p:cNvSpPr>
            <a:spLocks noGrp="1"/>
          </p:cNvSpPr>
          <p:nvPr>
            <p:ph type="pic" sz="quarter" idx="29"/>
          </p:nvPr>
        </p:nvSpPr>
        <p:spPr>
          <a:xfrm>
            <a:off x="3812720" y="2476650"/>
            <a:ext cx="1288870" cy="128887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1" name="Picture Placeholder 7"/>
          <p:cNvSpPr>
            <a:spLocks noGrp="1"/>
          </p:cNvSpPr>
          <p:nvPr>
            <p:ph type="pic" sz="quarter" idx="30"/>
          </p:nvPr>
        </p:nvSpPr>
        <p:spPr>
          <a:xfrm>
            <a:off x="4601391" y="1524155"/>
            <a:ext cx="1288868" cy="1288866"/>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2" name="Picture Placeholder 7"/>
          <p:cNvSpPr>
            <a:spLocks noGrp="1"/>
          </p:cNvSpPr>
          <p:nvPr>
            <p:ph type="pic" sz="quarter" idx="31"/>
          </p:nvPr>
        </p:nvSpPr>
        <p:spPr>
          <a:xfrm>
            <a:off x="5390060" y="2476650"/>
            <a:ext cx="1288870" cy="128887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9" name="Text Placeholder 11"/>
          <p:cNvSpPr>
            <a:spLocks noGrp="1"/>
          </p:cNvSpPr>
          <p:nvPr>
            <p:ph type="body" sz="quarter" idx="36" hasCustomPrompt="1"/>
          </p:nvPr>
        </p:nvSpPr>
        <p:spPr>
          <a:xfrm>
            <a:off x="3908193" y="388620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0" name="Text Placeholder 11"/>
          <p:cNvSpPr>
            <a:spLocks noGrp="1"/>
          </p:cNvSpPr>
          <p:nvPr>
            <p:ph type="body" sz="quarter" idx="37" hasCustomPrompt="1"/>
          </p:nvPr>
        </p:nvSpPr>
        <p:spPr>
          <a:xfrm>
            <a:off x="5485533" y="388620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41" name="Text Placeholder 11"/>
          <p:cNvSpPr>
            <a:spLocks noGrp="1"/>
          </p:cNvSpPr>
          <p:nvPr>
            <p:ph type="body" sz="quarter" idx="40" hasCustomPrompt="1"/>
          </p:nvPr>
        </p:nvSpPr>
        <p:spPr>
          <a:xfrm>
            <a:off x="3123334" y="109728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42" name="Text Placeholder 11"/>
          <p:cNvSpPr>
            <a:spLocks noGrp="1"/>
          </p:cNvSpPr>
          <p:nvPr>
            <p:ph type="body" sz="quarter" idx="41" hasCustomPrompt="1"/>
          </p:nvPr>
        </p:nvSpPr>
        <p:spPr>
          <a:xfrm>
            <a:off x="4700673" y="109728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Tree>
    <p:extLst>
      <p:ext uri="{BB962C8B-B14F-4D97-AF65-F5344CB8AC3E}">
        <p14:creationId xmlns:p14="http://schemas.microsoft.com/office/powerpoint/2010/main" val="167509870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7" name="Content Placeholder 2"/>
          <p:cNvSpPr>
            <a:spLocks noGrp="1"/>
          </p:cNvSpPr>
          <p:nvPr>
            <p:ph idx="1"/>
          </p:nvPr>
        </p:nvSpPr>
        <p:spPr>
          <a:xfrm>
            <a:off x="304800" y="666750"/>
            <a:ext cx="8534400" cy="4191000"/>
          </a:xfrm>
          <a:prstGeom prst="rect">
            <a:avLst/>
          </a:prstGeom>
        </p:spPr>
        <p:txBody>
          <a:bodyPr vert="horz" lIns="68579" tIns="34289" rIns="68579" bIns="34289" rtlCol="0">
            <a:normAutofit/>
          </a:bodyPr>
          <a:lstStyle>
            <a:lvl1pPr>
              <a:defRPr lang="en-US" sz="1800" smtClean="0"/>
            </a:lvl1pPr>
            <a:lvl2pPr>
              <a:defRPr lang="en-US" sz="1600" smtClean="0"/>
            </a:lvl2pPr>
            <a:lvl3pPr>
              <a:defRPr lang="en-US" sz="1400" smtClean="0"/>
            </a:lvl3pPr>
            <a:lvl4pPr>
              <a:defRPr lang="en-US" sz="1200" smtClean="0"/>
            </a:lvl4pPr>
            <a:lvl5pPr>
              <a:defRPr lang="en-US" sz="1100" dirty="0"/>
            </a:lvl5pPr>
          </a:lstStyle>
          <a:p>
            <a:pPr lvl="0">
              <a:buFontTx/>
              <a:buBlip>
                <a:blip r:embed="rId2"/>
              </a:buBlip>
            </a:pPr>
            <a:r>
              <a:rPr lang="en-US" dirty="0"/>
              <a:t>Click to edit Master text styles</a:t>
            </a:r>
          </a:p>
          <a:p>
            <a:pPr lvl="1">
              <a:buFontTx/>
              <a:buBlip>
                <a:blip r:embed="rId2"/>
              </a:buBlip>
            </a:pPr>
            <a:r>
              <a:rPr lang="en-US" dirty="0"/>
              <a:t>Second level</a:t>
            </a:r>
          </a:p>
          <a:p>
            <a:pPr lvl="2">
              <a:buFontTx/>
              <a:buBlip>
                <a:blip r:embed="rId2"/>
              </a:buBlip>
            </a:pPr>
            <a:r>
              <a:rPr lang="en-US" dirty="0"/>
              <a:t>Third level</a:t>
            </a:r>
          </a:p>
          <a:p>
            <a:pPr lvl="3">
              <a:buFontTx/>
              <a:buBlip>
                <a:blip r:embed="rId2"/>
              </a:buBlip>
            </a:pPr>
            <a:r>
              <a:rPr lang="en-US" dirty="0"/>
              <a:t>Fourth level</a:t>
            </a:r>
          </a:p>
          <a:p>
            <a:pPr lvl="4">
              <a:buFontTx/>
              <a:buBlip>
                <a:blip r:embed="rId2"/>
              </a:buBlip>
            </a:pPr>
            <a:r>
              <a:rPr lang="en-US" dirty="0"/>
              <a:t>Fifth level</a:t>
            </a:r>
          </a:p>
        </p:txBody>
      </p:sp>
      <p:grpSp>
        <p:nvGrpSpPr>
          <p:cNvPr id="101" name="Group 100"/>
          <p:cNvGrpSpPr/>
          <p:nvPr userDrawn="1"/>
        </p:nvGrpSpPr>
        <p:grpSpPr>
          <a:xfrm>
            <a:off x="0" y="596901"/>
            <a:ext cx="9137515" cy="4375150"/>
            <a:chOff x="-1" y="596901"/>
            <a:chExt cx="9137515" cy="4375150"/>
          </a:xfrm>
        </p:grpSpPr>
        <p:grpSp>
          <p:nvGrpSpPr>
            <p:cNvPr id="102" name="Group 119"/>
            <p:cNvGrpSpPr/>
            <p:nvPr userDrawn="1"/>
          </p:nvGrpSpPr>
          <p:grpSpPr>
            <a:xfrm>
              <a:off x="-1" y="596901"/>
              <a:ext cx="9137515" cy="4368770"/>
              <a:chOff x="-1" y="596901"/>
              <a:chExt cx="9137515" cy="4368770"/>
            </a:xfrm>
          </p:grpSpPr>
          <p:cxnSp>
            <p:nvCxnSpPr>
              <p:cNvPr id="163" name="Straight Connector 162"/>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87"/>
            <p:cNvGrpSpPr/>
            <p:nvPr userDrawn="1"/>
          </p:nvGrpSpPr>
          <p:grpSpPr>
            <a:xfrm>
              <a:off x="142570" y="603115"/>
              <a:ext cx="8858313" cy="4368936"/>
              <a:chOff x="142672" y="603115"/>
              <a:chExt cx="8864600" cy="4338536"/>
            </a:xfrm>
          </p:grpSpPr>
          <p:cxnSp>
            <p:nvCxnSpPr>
              <p:cNvPr id="104" name="Straight Connector 103"/>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Click to edit Title Text</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Tree>
    <p:extLst>
      <p:ext uri="{BB962C8B-B14F-4D97-AF65-F5344CB8AC3E}">
        <p14:creationId xmlns:p14="http://schemas.microsoft.com/office/powerpoint/2010/main" val="251019282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eps Slide">
    <p:spTree>
      <p:nvGrpSpPr>
        <p:cNvPr id="1" name=""/>
        <p:cNvGrpSpPr/>
        <p:nvPr/>
      </p:nvGrpSpPr>
      <p:grpSpPr>
        <a:xfrm>
          <a:off x="0" y="0"/>
          <a:ext cx="0" cy="0"/>
          <a:chOff x="0" y="0"/>
          <a:chExt cx="0" cy="0"/>
        </a:xfrm>
      </p:grpSpPr>
      <p:grpSp>
        <p:nvGrpSpPr>
          <p:cNvPr id="17" name="Group 16"/>
          <p:cNvGrpSpPr/>
          <p:nvPr userDrawn="1"/>
        </p:nvGrpSpPr>
        <p:grpSpPr>
          <a:xfrm>
            <a:off x="0" y="596901"/>
            <a:ext cx="9137515" cy="4344751"/>
            <a:chOff x="0" y="596900"/>
            <a:chExt cx="9144000" cy="4344751"/>
          </a:xfrm>
        </p:grpSpPr>
        <p:grpSp>
          <p:nvGrpSpPr>
            <p:cNvPr id="20" name="Group 87"/>
            <p:cNvGrpSpPr/>
            <p:nvPr userDrawn="1"/>
          </p:nvGrpSpPr>
          <p:grpSpPr>
            <a:xfrm>
              <a:off x="142672" y="603115"/>
              <a:ext cx="8864600" cy="4338536"/>
              <a:chOff x="142672" y="603115"/>
              <a:chExt cx="8864600" cy="4338536"/>
            </a:xfrm>
          </p:grpSpPr>
          <p:cxnSp>
            <p:nvCxnSpPr>
              <p:cNvPr id="59" name="Straight Connector 58"/>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p:cNvCxnSpPr/>
            <p:nvPr userDrawn="1"/>
          </p:nvCxnSpPr>
          <p:spPr>
            <a:xfrm rot="5400000">
              <a:off x="4572000" y="-397510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rot="5400000">
              <a:off x="4572000" y="-382226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5400000">
              <a:off x="4572000" y="-366942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5400000">
              <a:off x="4572000" y="-351658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rot="5400000">
              <a:off x="4572000" y="-336374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rot="5400000">
              <a:off x="4572000" y="-321091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rot="5400000">
              <a:off x="4572000" y="-305807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rot="5400000">
              <a:off x="4572000" y="-290523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rot="5400000">
              <a:off x="4572000" y="-275239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rot="5400000">
              <a:off x="4572000" y="-259955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rot="5400000">
              <a:off x="4572000" y="-244672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rot="5400000">
              <a:off x="4572000" y="-229388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rot="5400000">
              <a:off x="4572000" y="-214104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rot="5400000">
              <a:off x="4572000" y="-198820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rot="5400000">
              <a:off x="4572000" y="-183536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rot="5400000">
              <a:off x="4572000" y="-168253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rot="5400000">
              <a:off x="4572000" y="-152969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rot="5400000">
              <a:off x="4572000" y="-137685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rot="5400000">
              <a:off x="4572000" y="-122401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rot="5400000">
              <a:off x="4572000" y="-107117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rot="5400000">
              <a:off x="4572000" y="-91834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rot="5400000">
              <a:off x="4572000" y="-76550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rot="5400000">
              <a:off x="4572000" y="-61266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rot="5400000">
              <a:off x="4572000" y="-45982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rot="5400000">
              <a:off x="4572000" y="-30698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rot="5400000">
              <a:off x="4572000" y="-15415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rot="5400000">
              <a:off x="4572000" y="-131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rot="5400000">
              <a:off x="4572000" y="15152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5400000">
              <a:off x="4572000" y="30436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Steps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
        <p:nvSpPr>
          <p:cNvPr id="8" name="Picture Placeholder 7"/>
          <p:cNvSpPr>
            <a:spLocks noGrp="1"/>
          </p:cNvSpPr>
          <p:nvPr>
            <p:ph type="pic" sz="quarter" idx="10"/>
          </p:nvPr>
        </p:nvSpPr>
        <p:spPr>
          <a:xfrm>
            <a:off x="255440" y="1813710"/>
            <a:ext cx="3353390" cy="1546715"/>
          </a:xfrm>
          <a:prstGeom prst="homePlate">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31" name="Picture Placeholder 7"/>
          <p:cNvSpPr>
            <a:spLocks noGrp="1"/>
          </p:cNvSpPr>
          <p:nvPr>
            <p:ph type="pic" sz="quarter" idx="24"/>
          </p:nvPr>
        </p:nvSpPr>
        <p:spPr>
          <a:xfrm>
            <a:off x="2915467" y="1813710"/>
            <a:ext cx="3353386" cy="1546710"/>
          </a:xfrm>
          <a:prstGeom prst="chevron">
            <a:avLst/>
          </a:prstGeom>
          <a:solidFill>
            <a:schemeClr val="accent1"/>
          </a:solidFill>
        </p:spPr>
        <p:txBody>
          <a:bodyPr anchor="ctr">
            <a:normAutofit/>
          </a:bodyPr>
          <a:lstStyle>
            <a:lvl1pPr marL="0" indent="0" algn="ctr">
              <a:buNone/>
              <a:defRPr sz="1600">
                <a:solidFill>
                  <a:schemeClr val="bg1"/>
                </a:solidFill>
              </a:defRPr>
            </a:lvl1pPr>
          </a:lstStyle>
          <a:p>
            <a:endParaRPr lang="en-IN" dirty="0"/>
          </a:p>
        </p:txBody>
      </p:sp>
      <p:sp>
        <p:nvSpPr>
          <p:cNvPr id="22" name="Picture Placeholder 7"/>
          <p:cNvSpPr>
            <a:spLocks noGrp="1"/>
          </p:cNvSpPr>
          <p:nvPr>
            <p:ph type="pic" sz="quarter" idx="31"/>
          </p:nvPr>
        </p:nvSpPr>
        <p:spPr>
          <a:xfrm>
            <a:off x="5575490" y="1813710"/>
            <a:ext cx="3353390" cy="1546715"/>
          </a:xfrm>
          <a:prstGeom prst="chevr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9" name="Text Placeholder 11"/>
          <p:cNvSpPr>
            <a:spLocks noGrp="1"/>
          </p:cNvSpPr>
          <p:nvPr>
            <p:ph type="body" sz="quarter" idx="36" hasCustomPrompt="1"/>
          </p:nvPr>
        </p:nvSpPr>
        <p:spPr>
          <a:xfrm>
            <a:off x="3940778" y="357378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41" name="Text Placeholder 11"/>
          <p:cNvSpPr>
            <a:spLocks noGrp="1"/>
          </p:cNvSpPr>
          <p:nvPr>
            <p:ph type="body" sz="quarter" idx="40" hasCustomPrompt="1"/>
          </p:nvPr>
        </p:nvSpPr>
        <p:spPr>
          <a:xfrm>
            <a:off x="1043073" y="132969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42" name="Text Placeholder 11"/>
          <p:cNvSpPr>
            <a:spLocks noGrp="1"/>
          </p:cNvSpPr>
          <p:nvPr>
            <p:ph type="body" sz="quarter" idx="41" hasCustomPrompt="1"/>
          </p:nvPr>
        </p:nvSpPr>
        <p:spPr>
          <a:xfrm>
            <a:off x="6514233" y="132969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24" name="Text Placeholder 11"/>
          <p:cNvSpPr>
            <a:spLocks noGrp="1"/>
          </p:cNvSpPr>
          <p:nvPr>
            <p:ph type="body" sz="quarter" idx="42" hasCustomPrompt="1"/>
          </p:nvPr>
        </p:nvSpPr>
        <p:spPr>
          <a:xfrm>
            <a:off x="752346" y="2914651"/>
            <a:ext cx="1678434" cy="304800"/>
          </a:xfrm>
        </p:spPr>
        <p:txBody>
          <a:bodyPr anchor="ctr">
            <a:noAutofit/>
          </a:bodyPr>
          <a:lstStyle>
            <a:lvl1pPr marL="0" indent="0" algn="ctr">
              <a:buFont typeface="Arial" panose="020B0604020202020204" pitchFamily="34" charset="0"/>
              <a:buNone/>
              <a:defRPr sz="14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25" name="Text Placeholder 11"/>
          <p:cNvSpPr>
            <a:spLocks noGrp="1"/>
          </p:cNvSpPr>
          <p:nvPr>
            <p:ph type="body" sz="quarter" idx="43" hasCustomPrompt="1"/>
          </p:nvPr>
        </p:nvSpPr>
        <p:spPr>
          <a:xfrm>
            <a:off x="3703391" y="2914651"/>
            <a:ext cx="1678434" cy="304800"/>
          </a:xfrm>
        </p:spPr>
        <p:txBody>
          <a:bodyPr anchor="ctr">
            <a:noAutofit/>
          </a:bodyPr>
          <a:lstStyle>
            <a:lvl1pPr marL="0" indent="0" algn="ctr">
              <a:buFont typeface="Arial" panose="020B0604020202020204" pitchFamily="34" charset="0"/>
              <a:buNone/>
              <a:defRPr sz="14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28" name="Text Placeholder 11"/>
          <p:cNvSpPr>
            <a:spLocks noGrp="1"/>
          </p:cNvSpPr>
          <p:nvPr>
            <p:ph type="body" sz="quarter" idx="44" hasCustomPrompt="1"/>
          </p:nvPr>
        </p:nvSpPr>
        <p:spPr>
          <a:xfrm>
            <a:off x="6355151" y="2914651"/>
            <a:ext cx="1678434" cy="304800"/>
          </a:xfrm>
        </p:spPr>
        <p:txBody>
          <a:bodyPr anchor="ctr">
            <a:noAutofit/>
          </a:bodyPr>
          <a:lstStyle>
            <a:lvl1pPr marL="0" indent="0" algn="ctr">
              <a:buFont typeface="Arial" panose="020B0604020202020204" pitchFamily="34" charset="0"/>
              <a:buNone/>
              <a:defRPr sz="14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Tree>
    <p:extLst>
      <p:ext uri="{BB962C8B-B14F-4D97-AF65-F5344CB8AC3E}">
        <p14:creationId xmlns:p14="http://schemas.microsoft.com/office/powerpoint/2010/main" val="24180814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grpSp>
        <p:nvGrpSpPr>
          <p:cNvPr id="34" name="Group 33"/>
          <p:cNvGrpSpPr/>
          <p:nvPr userDrawn="1"/>
        </p:nvGrpSpPr>
        <p:grpSpPr>
          <a:xfrm>
            <a:off x="0" y="0"/>
            <a:ext cx="9137515" cy="4914900"/>
            <a:chOff x="-1" y="0"/>
            <a:chExt cx="9137515" cy="4914900"/>
          </a:xfrm>
        </p:grpSpPr>
        <p:grpSp>
          <p:nvGrpSpPr>
            <p:cNvPr id="35" name="Group 87"/>
            <p:cNvGrpSpPr/>
            <p:nvPr userDrawn="1"/>
          </p:nvGrpSpPr>
          <p:grpSpPr>
            <a:xfrm>
              <a:off x="142570" y="6214"/>
              <a:ext cx="8858313" cy="4908686"/>
              <a:chOff x="142672" y="603115"/>
              <a:chExt cx="8864600" cy="4338536"/>
            </a:xfrm>
          </p:grpSpPr>
          <p:cxnSp>
            <p:nvCxnSpPr>
              <p:cNvPr id="70" name="Straight Connector 69"/>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254"/>
            <p:cNvGrpSpPr/>
            <p:nvPr userDrawn="1"/>
          </p:nvGrpSpPr>
          <p:grpSpPr>
            <a:xfrm>
              <a:off x="-1" y="0"/>
              <a:ext cx="9137515" cy="4896684"/>
              <a:chOff x="-4568761" y="0"/>
              <a:chExt cx="13706276" cy="4896684"/>
            </a:xfrm>
          </p:grpSpPr>
          <p:cxnSp>
            <p:nvCxnSpPr>
              <p:cNvPr id="37" name="Straight Connector 36"/>
              <p:cNvCxnSpPr/>
              <p:nvPr userDrawn="1"/>
            </p:nvCxnSpPr>
            <p:spPr>
              <a:xfrm flipH="1">
                <a:off x="-4568761" y="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H="1">
                <a:off x="-4568761" y="15283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flipH="1">
                <a:off x="-4568761" y="30567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flipH="1">
                <a:off x="-4568761" y="45851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flipH="1">
                <a:off x="-4568761" y="61135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flipH="1">
                <a:off x="-4568761" y="76419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flipH="1">
                <a:off x="-4568761" y="91702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flipH="1">
                <a:off x="-4568761" y="106986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flipH="1">
                <a:off x="-4568761" y="122270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flipH="1">
                <a:off x="-4568761" y="137554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flipH="1">
                <a:off x="-4568761" y="152838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flipH="1">
                <a:off x="-4568761" y="168121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flipH="1">
                <a:off x="-4568761" y="183405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flipH="1">
                <a:off x="-4568761" y="198689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flipH="1">
                <a:off x="-4568761" y="213973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flipH="1">
                <a:off x="-4568761" y="229257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flipH="1">
                <a:off x="-4568761" y="244540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flipH="1">
                <a:off x="-4568761" y="259824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flipH="1">
                <a:off x="-4568761" y="275108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H="1">
                <a:off x="-4568761" y="290392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4568761" y="305676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H="1">
                <a:off x="-4568761" y="320959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4568761" y="336243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H="1">
                <a:off x="-4568761" y="351527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H="1">
                <a:off x="-4568761" y="366811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H="1">
                <a:off x="-4568761" y="382095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flipH="1">
                <a:off x="-4568761" y="397378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flipH="1">
                <a:off x="-4568761" y="412662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flipH="1">
                <a:off x="-4568761" y="427946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flipH="1">
                <a:off x="-4568761" y="443817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flipH="1">
                <a:off x="-4568761" y="459100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flipH="1">
                <a:off x="-4568761" y="474384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flipH="1">
                <a:off x="-4568761" y="489668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hasCustomPrompt="1"/>
          </p:nvPr>
        </p:nvSpPr>
        <p:spPr>
          <a:xfrm>
            <a:off x="1476355" y="992955"/>
            <a:ext cx="2646065" cy="994172"/>
          </a:xfrm>
          <a:prstGeom prst="rect">
            <a:avLst/>
          </a:prstGeom>
        </p:spPr>
        <p:txBody>
          <a:bodyPr/>
          <a:lstStyle>
            <a:lvl1pPr algn="ctr">
              <a:defRPr sz="3200"/>
            </a:lvl1pPr>
          </a:lstStyle>
          <a:p>
            <a:r>
              <a:rPr lang="en-US" dirty="0"/>
              <a:t>Thank you.</a:t>
            </a:r>
            <a:endParaRPr lang="en-IN" dirty="0"/>
          </a:p>
        </p:txBody>
      </p:sp>
      <p:sp>
        <p:nvSpPr>
          <p:cNvPr id="17" name="Freeform 17"/>
          <p:cNvSpPr>
            <a:spLocks/>
          </p:cNvSpPr>
          <p:nvPr userDrawn="1"/>
        </p:nvSpPr>
        <p:spPr bwMode="auto">
          <a:xfrm>
            <a:off x="1" y="2647838"/>
            <a:ext cx="2407675" cy="575724"/>
          </a:xfrm>
          <a:custGeom>
            <a:avLst/>
            <a:gdLst/>
            <a:ahLst/>
            <a:cxnLst/>
            <a:rect l="l" t="t" r="r" b="b"/>
            <a:pathLst>
              <a:path w="2402984" h="575724">
                <a:moveTo>
                  <a:pt x="0" y="0"/>
                </a:moveTo>
                <a:lnTo>
                  <a:pt x="2402984" y="0"/>
                </a:lnTo>
                <a:lnTo>
                  <a:pt x="2052676" y="575724"/>
                </a:lnTo>
                <a:lnTo>
                  <a:pt x="0" y="57572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sz="1800"/>
          </a:p>
        </p:txBody>
      </p:sp>
      <p:grpSp>
        <p:nvGrpSpPr>
          <p:cNvPr id="18" name="Group 5"/>
          <p:cNvGrpSpPr>
            <a:grpSpLocks noChangeAspect="1"/>
          </p:cNvGrpSpPr>
          <p:nvPr userDrawn="1"/>
        </p:nvGrpSpPr>
        <p:grpSpPr bwMode="auto">
          <a:xfrm>
            <a:off x="112966" y="2789528"/>
            <a:ext cx="1944000" cy="291868"/>
            <a:chOff x="119" y="2341"/>
            <a:chExt cx="1805" cy="271"/>
          </a:xfrm>
        </p:grpSpPr>
        <p:sp>
          <p:nvSpPr>
            <p:cNvPr id="19" name="Freeform 6"/>
            <p:cNvSpPr>
              <a:spLocks noEditPoints="1"/>
            </p:cNvSpPr>
            <p:nvPr userDrawn="1"/>
          </p:nvSpPr>
          <p:spPr bwMode="auto">
            <a:xfrm>
              <a:off x="119" y="2341"/>
              <a:ext cx="270" cy="271"/>
            </a:xfrm>
            <a:custGeom>
              <a:avLst/>
              <a:gdLst>
                <a:gd name="T0" fmla="*/ 57 w 114"/>
                <a:gd name="T1" fmla="*/ 0 h 115"/>
                <a:gd name="T2" fmla="*/ 114 w 114"/>
                <a:gd name="T3" fmla="*/ 58 h 115"/>
                <a:gd name="T4" fmla="*/ 57 w 114"/>
                <a:gd name="T5" fmla="*/ 115 h 115"/>
                <a:gd name="T6" fmla="*/ 0 w 114"/>
                <a:gd name="T7" fmla="*/ 58 h 115"/>
                <a:gd name="T8" fmla="*/ 57 w 114"/>
                <a:gd name="T9" fmla="*/ 0 h 115"/>
                <a:gd name="T10" fmla="*/ 49 w 114"/>
                <a:gd name="T11" fmla="*/ 107 h 115"/>
                <a:gd name="T12" fmla="*/ 73 w 114"/>
                <a:gd name="T13" fmla="*/ 65 h 115"/>
                <a:gd name="T14" fmla="*/ 57 w 114"/>
                <a:gd name="T15" fmla="*/ 65 h 115"/>
                <a:gd name="T16" fmla="*/ 65 w 114"/>
                <a:gd name="T17" fmla="*/ 51 h 115"/>
                <a:gd name="T18" fmla="*/ 104 w 114"/>
                <a:gd name="T19" fmla="*/ 51 h 115"/>
                <a:gd name="T20" fmla="*/ 96 w 114"/>
                <a:gd name="T21" fmla="*/ 65 h 115"/>
                <a:gd name="T22" fmla="*/ 82 w 114"/>
                <a:gd name="T23" fmla="*/ 65 h 115"/>
                <a:gd name="T24" fmla="*/ 57 w 114"/>
                <a:gd name="T25" fmla="*/ 108 h 115"/>
                <a:gd name="T26" fmla="*/ 107 w 114"/>
                <a:gd name="T27" fmla="*/ 58 h 115"/>
                <a:gd name="T28" fmla="*/ 57 w 114"/>
                <a:gd name="T29" fmla="*/ 8 h 115"/>
                <a:gd name="T30" fmla="*/ 51 w 114"/>
                <a:gd name="T31" fmla="*/ 8 h 115"/>
                <a:gd name="T32" fmla="*/ 26 w 114"/>
                <a:gd name="T33" fmla="*/ 51 h 115"/>
                <a:gd name="T34" fmla="*/ 57 w 114"/>
                <a:gd name="T35" fmla="*/ 51 h 115"/>
                <a:gd name="T36" fmla="*/ 49 w 114"/>
                <a:gd name="T37" fmla="*/ 65 h 115"/>
                <a:gd name="T38" fmla="*/ 10 w 114"/>
                <a:gd name="T39" fmla="*/ 65 h 115"/>
                <a:gd name="T40" fmla="*/ 41 w 114"/>
                <a:gd name="T41" fmla="*/ 10 h 115"/>
                <a:gd name="T42" fmla="*/ 7 w 114"/>
                <a:gd name="T43" fmla="*/ 58 h 115"/>
                <a:gd name="T44" fmla="*/ 49 w 114"/>
                <a:gd name="T45"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15">
                  <a:moveTo>
                    <a:pt x="57" y="0"/>
                  </a:moveTo>
                  <a:cubicBezTo>
                    <a:pt x="88" y="0"/>
                    <a:pt x="114" y="26"/>
                    <a:pt x="114" y="58"/>
                  </a:cubicBezTo>
                  <a:cubicBezTo>
                    <a:pt x="114" y="89"/>
                    <a:pt x="88" y="115"/>
                    <a:pt x="57" y="115"/>
                  </a:cubicBezTo>
                  <a:cubicBezTo>
                    <a:pt x="25" y="115"/>
                    <a:pt x="0" y="89"/>
                    <a:pt x="0" y="58"/>
                  </a:cubicBezTo>
                  <a:cubicBezTo>
                    <a:pt x="0" y="26"/>
                    <a:pt x="25" y="0"/>
                    <a:pt x="57" y="0"/>
                  </a:cubicBezTo>
                  <a:moveTo>
                    <a:pt x="49" y="107"/>
                  </a:moveTo>
                  <a:cubicBezTo>
                    <a:pt x="73" y="65"/>
                    <a:pt x="73" y="65"/>
                    <a:pt x="73" y="65"/>
                  </a:cubicBezTo>
                  <a:cubicBezTo>
                    <a:pt x="57" y="65"/>
                    <a:pt x="57" y="65"/>
                    <a:pt x="57" y="65"/>
                  </a:cubicBezTo>
                  <a:cubicBezTo>
                    <a:pt x="65" y="51"/>
                    <a:pt x="65" y="51"/>
                    <a:pt x="65" y="51"/>
                  </a:cubicBezTo>
                  <a:cubicBezTo>
                    <a:pt x="104" y="51"/>
                    <a:pt x="104" y="51"/>
                    <a:pt x="104" y="51"/>
                  </a:cubicBezTo>
                  <a:cubicBezTo>
                    <a:pt x="96" y="65"/>
                    <a:pt x="96" y="65"/>
                    <a:pt x="96" y="65"/>
                  </a:cubicBezTo>
                  <a:cubicBezTo>
                    <a:pt x="82" y="65"/>
                    <a:pt x="82" y="65"/>
                    <a:pt x="82" y="65"/>
                  </a:cubicBezTo>
                  <a:cubicBezTo>
                    <a:pt x="57" y="108"/>
                    <a:pt x="57" y="108"/>
                    <a:pt x="57" y="108"/>
                  </a:cubicBezTo>
                  <a:cubicBezTo>
                    <a:pt x="84" y="108"/>
                    <a:pt x="107" y="85"/>
                    <a:pt x="107" y="58"/>
                  </a:cubicBezTo>
                  <a:cubicBezTo>
                    <a:pt x="107" y="30"/>
                    <a:pt x="84" y="8"/>
                    <a:pt x="57" y="8"/>
                  </a:cubicBezTo>
                  <a:cubicBezTo>
                    <a:pt x="55" y="8"/>
                    <a:pt x="53" y="8"/>
                    <a:pt x="51" y="8"/>
                  </a:cubicBezTo>
                  <a:cubicBezTo>
                    <a:pt x="26" y="51"/>
                    <a:pt x="26" y="51"/>
                    <a:pt x="26" y="51"/>
                  </a:cubicBezTo>
                  <a:cubicBezTo>
                    <a:pt x="57" y="51"/>
                    <a:pt x="57" y="51"/>
                    <a:pt x="57" y="51"/>
                  </a:cubicBezTo>
                  <a:cubicBezTo>
                    <a:pt x="49" y="65"/>
                    <a:pt x="49" y="65"/>
                    <a:pt x="49" y="65"/>
                  </a:cubicBezTo>
                  <a:cubicBezTo>
                    <a:pt x="10" y="65"/>
                    <a:pt x="10" y="65"/>
                    <a:pt x="10" y="65"/>
                  </a:cubicBezTo>
                  <a:cubicBezTo>
                    <a:pt x="41" y="10"/>
                    <a:pt x="41" y="10"/>
                    <a:pt x="41" y="10"/>
                  </a:cubicBezTo>
                  <a:cubicBezTo>
                    <a:pt x="21" y="17"/>
                    <a:pt x="7" y="36"/>
                    <a:pt x="7" y="58"/>
                  </a:cubicBezTo>
                  <a:cubicBezTo>
                    <a:pt x="7" y="83"/>
                    <a:pt x="25" y="103"/>
                    <a:pt x="49" y="1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20" name="Freeform 7"/>
            <p:cNvSpPr>
              <a:spLocks noEditPoints="1"/>
            </p:cNvSpPr>
            <p:nvPr userDrawn="1"/>
          </p:nvSpPr>
          <p:spPr bwMode="auto">
            <a:xfrm>
              <a:off x="457" y="2426"/>
              <a:ext cx="1467" cy="125"/>
            </a:xfrm>
            <a:custGeom>
              <a:avLst/>
              <a:gdLst>
                <a:gd name="T0" fmla="*/ 55 w 621"/>
                <a:gd name="T1" fmla="*/ 34 h 53"/>
                <a:gd name="T2" fmla="*/ 53 w 621"/>
                <a:gd name="T3" fmla="*/ 18 h 53"/>
                <a:gd name="T4" fmla="*/ 35 w 621"/>
                <a:gd name="T5" fmla="*/ 7 h 53"/>
                <a:gd name="T6" fmla="*/ 29 w 621"/>
                <a:gd name="T7" fmla="*/ 38 h 53"/>
                <a:gd name="T8" fmla="*/ 45 w 621"/>
                <a:gd name="T9" fmla="*/ 35 h 53"/>
                <a:gd name="T10" fmla="*/ 40 w 621"/>
                <a:gd name="T11" fmla="*/ 24 h 53"/>
                <a:gd name="T12" fmla="*/ 42 w 621"/>
                <a:gd name="T13" fmla="*/ 9 h 53"/>
                <a:gd name="T14" fmla="*/ 81 w 621"/>
                <a:gd name="T15" fmla="*/ 9 h 53"/>
                <a:gd name="T16" fmla="*/ 139 w 621"/>
                <a:gd name="T17" fmla="*/ 9 h 53"/>
                <a:gd name="T18" fmla="*/ 144 w 621"/>
                <a:gd name="T19" fmla="*/ 13 h 53"/>
                <a:gd name="T20" fmla="*/ 155 w 621"/>
                <a:gd name="T21" fmla="*/ 40 h 53"/>
                <a:gd name="T22" fmla="*/ 145 w 621"/>
                <a:gd name="T23" fmla="*/ 18 h 53"/>
                <a:gd name="T24" fmla="*/ 174 w 621"/>
                <a:gd name="T25" fmla="*/ 13 h 53"/>
                <a:gd name="T26" fmla="*/ 182 w 621"/>
                <a:gd name="T27" fmla="*/ 35 h 53"/>
                <a:gd name="T28" fmla="*/ 181 w 621"/>
                <a:gd name="T29" fmla="*/ 18 h 53"/>
                <a:gd name="T30" fmla="*/ 205 w 621"/>
                <a:gd name="T31" fmla="*/ 18 h 53"/>
                <a:gd name="T32" fmla="*/ 217 w 621"/>
                <a:gd name="T33" fmla="*/ 21 h 53"/>
                <a:gd name="T34" fmla="*/ 187 w 621"/>
                <a:gd name="T35" fmla="*/ 41 h 53"/>
                <a:gd name="T36" fmla="*/ 243 w 621"/>
                <a:gd name="T37" fmla="*/ 22 h 53"/>
                <a:gd name="T38" fmla="*/ 241 w 621"/>
                <a:gd name="T39" fmla="*/ 12 h 53"/>
                <a:gd name="T40" fmla="*/ 269 w 621"/>
                <a:gd name="T41" fmla="*/ 36 h 53"/>
                <a:gd name="T42" fmla="*/ 276 w 621"/>
                <a:gd name="T43" fmla="*/ 20 h 53"/>
                <a:gd name="T44" fmla="*/ 260 w 621"/>
                <a:gd name="T45" fmla="*/ 17 h 53"/>
                <a:gd name="T46" fmla="*/ 284 w 621"/>
                <a:gd name="T47" fmla="*/ 19 h 53"/>
                <a:gd name="T48" fmla="*/ 314 w 621"/>
                <a:gd name="T49" fmla="*/ 35 h 53"/>
                <a:gd name="T50" fmla="*/ 326 w 621"/>
                <a:gd name="T51" fmla="*/ 22 h 53"/>
                <a:gd name="T52" fmla="*/ 305 w 621"/>
                <a:gd name="T53" fmla="*/ 22 h 53"/>
                <a:gd name="T54" fmla="*/ 330 w 621"/>
                <a:gd name="T55" fmla="*/ 15 h 53"/>
                <a:gd name="T56" fmla="*/ 367 w 621"/>
                <a:gd name="T57" fmla="*/ 17 h 53"/>
                <a:gd name="T58" fmla="*/ 340 w 621"/>
                <a:gd name="T59" fmla="*/ 19 h 53"/>
                <a:gd name="T60" fmla="*/ 357 w 621"/>
                <a:gd name="T61" fmla="*/ 36 h 53"/>
                <a:gd name="T62" fmla="*/ 358 w 621"/>
                <a:gd name="T63" fmla="*/ 24 h 53"/>
                <a:gd name="T64" fmla="*/ 346 w 621"/>
                <a:gd name="T65" fmla="*/ 23 h 53"/>
                <a:gd name="T66" fmla="*/ 373 w 621"/>
                <a:gd name="T67" fmla="*/ 47 h 53"/>
                <a:gd name="T68" fmla="*/ 383 w 621"/>
                <a:gd name="T69" fmla="*/ 45 h 53"/>
                <a:gd name="T70" fmla="*/ 430 w 621"/>
                <a:gd name="T71" fmla="*/ 2 h 53"/>
                <a:gd name="T72" fmla="*/ 433 w 621"/>
                <a:gd name="T73" fmla="*/ 27 h 53"/>
                <a:gd name="T74" fmla="*/ 420 w 621"/>
                <a:gd name="T75" fmla="*/ 41 h 53"/>
                <a:gd name="T76" fmla="*/ 433 w 621"/>
                <a:gd name="T77" fmla="*/ 18 h 53"/>
                <a:gd name="T78" fmla="*/ 443 w 621"/>
                <a:gd name="T79" fmla="*/ 10 h 53"/>
                <a:gd name="T80" fmla="*/ 449 w 621"/>
                <a:gd name="T81" fmla="*/ 19 h 53"/>
                <a:gd name="T82" fmla="*/ 466 w 621"/>
                <a:gd name="T83" fmla="*/ 36 h 53"/>
                <a:gd name="T84" fmla="*/ 466 w 621"/>
                <a:gd name="T85" fmla="*/ 19 h 53"/>
                <a:gd name="T86" fmla="*/ 492 w 621"/>
                <a:gd name="T87" fmla="*/ 20 h 53"/>
                <a:gd name="T88" fmla="*/ 488 w 621"/>
                <a:gd name="T89" fmla="*/ 18 h 53"/>
                <a:gd name="T90" fmla="*/ 511 w 621"/>
                <a:gd name="T91" fmla="*/ 33 h 53"/>
                <a:gd name="T92" fmla="*/ 535 w 621"/>
                <a:gd name="T93" fmla="*/ 8 h 53"/>
                <a:gd name="T94" fmla="*/ 546 w 621"/>
                <a:gd name="T95" fmla="*/ 23 h 53"/>
                <a:gd name="T96" fmla="*/ 558 w 621"/>
                <a:gd name="T97" fmla="*/ 36 h 53"/>
                <a:gd name="T98" fmla="*/ 567 w 621"/>
                <a:gd name="T99" fmla="*/ 19 h 53"/>
                <a:gd name="T100" fmla="*/ 571 w 621"/>
                <a:gd name="T101" fmla="*/ 19 h 53"/>
                <a:gd name="T102" fmla="*/ 588 w 621"/>
                <a:gd name="T103" fmla="*/ 36 h 53"/>
                <a:gd name="T104" fmla="*/ 588 w 621"/>
                <a:gd name="T105" fmla="*/ 19 h 53"/>
                <a:gd name="T106" fmla="*/ 604 w 621"/>
                <a:gd name="T107" fmla="*/ 15 h 53"/>
                <a:gd name="T108" fmla="*/ 609 w 621"/>
                <a:gd name="T109" fmla="*/ 36 h 53"/>
                <a:gd name="T110" fmla="*/ 613 w 621"/>
                <a:gd name="T111" fmla="*/ 40 h 53"/>
                <a:gd name="T112" fmla="*/ 609 w 621"/>
                <a:gd name="T11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1" h="53">
                  <a:moveTo>
                    <a:pt x="0" y="41"/>
                  </a:moveTo>
                  <a:cubicBezTo>
                    <a:pt x="22" y="41"/>
                    <a:pt x="22" y="41"/>
                    <a:pt x="22" y="41"/>
                  </a:cubicBezTo>
                  <a:cubicBezTo>
                    <a:pt x="24" y="35"/>
                    <a:pt x="24" y="35"/>
                    <a:pt x="24" y="35"/>
                  </a:cubicBezTo>
                  <a:cubicBezTo>
                    <a:pt x="9" y="35"/>
                    <a:pt x="9" y="35"/>
                    <a:pt x="9" y="35"/>
                  </a:cubicBezTo>
                  <a:cubicBezTo>
                    <a:pt x="16" y="3"/>
                    <a:pt x="16" y="3"/>
                    <a:pt x="16" y="3"/>
                  </a:cubicBezTo>
                  <a:cubicBezTo>
                    <a:pt x="8" y="3"/>
                    <a:pt x="8" y="3"/>
                    <a:pt x="8" y="3"/>
                  </a:cubicBezTo>
                  <a:lnTo>
                    <a:pt x="0" y="41"/>
                  </a:lnTo>
                  <a:close/>
                  <a:moveTo>
                    <a:pt x="51" y="41"/>
                  </a:moveTo>
                  <a:cubicBezTo>
                    <a:pt x="59" y="41"/>
                    <a:pt x="59" y="41"/>
                    <a:pt x="59" y="41"/>
                  </a:cubicBezTo>
                  <a:cubicBezTo>
                    <a:pt x="55" y="34"/>
                    <a:pt x="55" y="34"/>
                    <a:pt x="55" y="34"/>
                  </a:cubicBezTo>
                  <a:cubicBezTo>
                    <a:pt x="56" y="33"/>
                    <a:pt x="57" y="32"/>
                    <a:pt x="58" y="30"/>
                  </a:cubicBezTo>
                  <a:cubicBezTo>
                    <a:pt x="59" y="29"/>
                    <a:pt x="60" y="27"/>
                    <a:pt x="60" y="25"/>
                  </a:cubicBezTo>
                  <a:cubicBezTo>
                    <a:pt x="61" y="24"/>
                    <a:pt x="61" y="22"/>
                    <a:pt x="61" y="20"/>
                  </a:cubicBezTo>
                  <a:cubicBezTo>
                    <a:pt x="55" y="20"/>
                    <a:pt x="55" y="20"/>
                    <a:pt x="55" y="20"/>
                  </a:cubicBezTo>
                  <a:cubicBezTo>
                    <a:pt x="55" y="21"/>
                    <a:pt x="55" y="22"/>
                    <a:pt x="54" y="23"/>
                  </a:cubicBezTo>
                  <a:cubicBezTo>
                    <a:pt x="54" y="24"/>
                    <a:pt x="54" y="25"/>
                    <a:pt x="53" y="26"/>
                  </a:cubicBezTo>
                  <a:cubicBezTo>
                    <a:pt x="53" y="27"/>
                    <a:pt x="52" y="28"/>
                    <a:pt x="51" y="29"/>
                  </a:cubicBezTo>
                  <a:cubicBezTo>
                    <a:pt x="46" y="21"/>
                    <a:pt x="46" y="21"/>
                    <a:pt x="46" y="21"/>
                  </a:cubicBezTo>
                  <a:cubicBezTo>
                    <a:pt x="47" y="21"/>
                    <a:pt x="48" y="20"/>
                    <a:pt x="50" y="20"/>
                  </a:cubicBezTo>
                  <a:cubicBezTo>
                    <a:pt x="51" y="19"/>
                    <a:pt x="52" y="18"/>
                    <a:pt x="53" y="18"/>
                  </a:cubicBezTo>
                  <a:cubicBezTo>
                    <a:pt x="54" y="17"/>
                    <a:pt x="55" y="16"/>
                    <a:pt x="55" y="15"/>
                  </a:cubicBezTo>
                  <a:cubicBezTo>
                    <a:pt x="56" y="14"/>
                    <a:pt x="56" y="12"/>
                    <a:pt x="56" y="11"/>
                  </a:cubicBezTo>
                  <a:cubicBezTo>
                    <a:pt x="56" y="10"/>
                    <a:pt x="56" y="8"/>
                    <a:pt x="55" y="7"/>
                  </a:cubicBezTo>
                  <a:cubicBezTo>
                    <a:pt x="55" y="7"/>
                    <a:pt x="54" y="6"/>
                    <a:pt x="53" y="5"/>
                  </a:cubicBezTo>
                  <a:cubicBezTo>
                    <a:pt x="53" y="4"/>
                    <a:pt x="52" y="4"/>
                    <a:pt x="51" y="3"/>
                  </a:cubicBezTo>
                  <a:cubicBezTo>
                    <a:pt x="50" y="3"/>
                    <a:pt x="49" y="3"/>
                    <a:pt x="48" y="2"/>
                  </a:cubicBezTo>
                  <a:cubicBezTo>
                    <a:pt x="47" y="2"/>
                    <a:pt x="46" y="2"/>
                    <a:pt x="45" y="2"/>
                  </a:cubicBezTo>
                  <a:cubicBezTo>
                    <a:pt x="44" y="2"/>
                    <a:pt x="42" y="2"/>
                    <a:pt x="41" y="3"/>
                  </a:cubicBezTo>
                  <a:cubicBezTo>
                    <a:pt x="40" y="3"/>
                    <a:pt x="39" y="4"/>
                    <a:pt x="37" y="4"/>
                  </a:cubicBezTo>
                  <a:cubicBezTo>
                    <a:pt x="36" y="5"/>
                    <a:pt x="35" y="6"/>
                    <a:pt x="35" y="7"/>
                  </a:cubicBezTo>
                  <a:cubicBezTo>
                    <a:pt x="34" y="9"/>
                    <a:pt x="34" y="10"/>
                    <a:pt x="34" y="12"/>
                  </a:cubicBezTo>
                  <a:cubicBezTo>
                    <a:pt x="34" y="13"/>
                    <a:pt x="34" y="14"/>
                    <a:pt x="34" y="15"/>
                  </a:cubicBezTo>
                  <a:cubicBezTo>
                    <a:pt x="34" y="15"/>
                    <a:pt x="35" y="16"/>
                    <a:pt x="35" y="17"/>
                  </a:cubicBezTo>
                  <a:cubicBezTo>
                    <a:pt x="36" y="17"/>
                    <a:pt x="36" y="18"/>
                    <a:pt x="37" y="19"/>
                  </a:cubicBezTo>
                  <a:cubicBezTo>
                    <a:pt x="35" y="19"/>
                    <a:pt x="34" y="20"/>
                    <a:pt x="33" y="21"/>
                  </a:cubicBezTo>
                  <a:cubicBezTo>
                    <a:pt x="31" y="21"/>
                    <a:pt x="30" y="22"/>
                    <a:pt x="29" y="23"/>
                  </a:cubicBezTo>
                  <a:cubicBezTo>
                    <a:pt x="28" y="24"/>
                    <a:pt x="27" y="25"/>
                    <a:pt x="27" y="26"/>
                  </a:cubicBezTo>
                  <a:cubicBezTo>
                    <a:pt x="26" y="28"/>
                    <a:pt x="26" y="29"/>
                    <a:pt x="26" y="31"/>
                  </a:cubicBezTo>
                  <a:cubicBezTo>
                    <a:pt x="26" y="32"/>
                    <a:pt x="26" y="34"/>
                    <a:pt x="27" y="35"/>
                  </a:cubicBezTo>
                  <a:cubicBezTo>
                    <a:pt x="27" y="36"/>
                    <a:pt x="28" y="37"/>
                    <a:pt x="29" y="38"/>
                  </a:cubicBezTo>
                  <a:cubicBezTo>
                    <a:pt x="30" y="39"/>
                    <a:pt x="31" y="39"/>
                    <a:pt x="32" y="40"/>
                  </a:cubicBezTo>
                  <a:cubicBezTo>
                    <a:pt x="33" y="41"/>
                    <a:pt x="34" y="41"/>
                    <a:pt x="35" y="41"/>
                  </a:cubicBezTo>
                  <a:cubicBezTo>
                    <a:pt x="37" y="41"/>
                    <a:pt x="38" y="42"/>
                    <a:pt x="39" y="42"/>
                  </a:cubicBezTo>
                  <a:cubicBezTo>
                    <a:pt x="40" y="42"/>
                    <a:pt x="41" y="42"/>
                    <a:pt x="42" y="41"/>
                  </a:cubicBezTo>
                  <a:cubicBezTo>
                    <a:pt x="43" y="41"/>
                    <a:pt x="44" y="41"/>
                    <a:pt x="45" y="41"/>
                  </a:cubicBezTo>
                  <a:cubicBezTo>
                    <a:pt x="46" y="41"/>
                    <a:pt x="47" y="40"/>
                    <a:pt x="48" y="40"/>
                  </a:cubicBezTo>
                  <a:cubicBezTo>
                    <a:pt x="48" y="40"/>
                    <a:pt x="49" y="39"/>
                    <a:pt x="50" y="39"/>
                  </a:cubicBezTo>
                  <a:lnTo>
                    <a:pt x="51" y="41"/>
                  </a:lnTo>
                  <a:close/>
                  <a:moveTo>
                    <a:pt x="47" y="34"/>
                  </a:moveTo>
                  <a:cubicBezTo>
                    <a:pt x="46" y="34"/>
                    <a:pt x="45" y="35"/>
                    <a:pt x="45" y="35"/>
                  </a:cubicBezTo>
                  <a:cubicBezTo>
                    <a:pt x="44" y="35"/>
                    <a:pt x="43" y="36"/>
                    <a:pt x="42" y="36"/>
                  </a:cubicBezTo>
                  <a:cubicBezTo>
                    <a:pt x="42" y="36"/>
                    <a:pt x="41" y="36"/>
                    <a:pt x="40" y="36"/>
                  </a:cubicBezTo>
                  <a:cubicBezTo>
                    <a:pt x="39" y="36"/>
                    <a:pt x="38" y="36"/>
                    <a:pt x="38" y="36"/>
                  </a:cubicBezTo>
                  <a:cubicBezTo>
                    <a:pt x="37" y="35"/>
                    <a:pt x="36" y="35"/>
                    <a:pt x="35" y="35"/>
                  </a:cubicBezTo>
                  <a:cubicBezTo>
                    <a:pt x="35" y="34"/>
                    <a:pt x="34" y="34"/>
                    <a:pt x="34" y="33"/>
                  </a:cubicBezTo>
                  <a:cubicBezTo>
                    <a:pt x="34" y="32"/>
                    <a:pt x="33" y="31"/>
                    <a:pt x="33" y="30"/>
                  </a:cubicBezTo>
                  <a:cubicBezTo>
                    <a:pt x="33" y="29"/>
                    <a:pt x="34" y="29"/>
                    <a:pt x="34" y="28"/>
                  </a:cubicBezTo>
                  <a:cubicBezTo>
                    <a:pt x="34" y="27"/>
                    <a:pt x="35" y="27"/>
                    <a:pt x="35" y="26"/>
                  </a:cubicBezTo>
                  <a:cubicBezTo>
                    <a:pt x="36" y="25"/>
                    <a:pt x="37" y="25"/>
                    <a:pt x="37" y="25"/>
                  </a:cubicBezTo>
                  <a:cubicBezTo>
                    <a:pt x="38" y="24"/>
                    <a:pt x="39" y="24"/>
                    <a:pt x="40" y="24"/>
                  </a:cubicBezTo>
                  <a:lnTo>
                    <a:pt x="47" y="34"/>
                  </a:lnTo>
                  <a:close/>
                  <a:moveTo>
                    <a:pt x="50" y="11"/>
                  </a:moveTo>
                  <a:cubicBezTo>
                    <a:pt x="50" y="12"/>
                    <a:pt x="49" y="12"/>
                    <a:pt x="49" y="13"/>
                  </a:cubicBezTo>
                  <a:cubicBezTo>
                    <a:pt x="48" y="14"/>
                    <a:pt x="48" y="14"/>
                    <a:pt x="47" y="15"/>
                  </a:cubicBezTo>
                  <a:cubicBezTo>
                    <a:pt x="47" y="15"/>
                    <a:pt x="46" y="16"/>
                    <a:pt x="45" y="16"/>
                  </a:cubicBezTo>
                  <a:cubicBezTo>
                    <a:pt x="44" y="16"/>
                    <a:pt x="44" y="17"/>
                    <a:pt x="43" y="17"/>
                  </a:cubicBezTo>
                  <a:cubicBezTo>
                    <a:pt x="43" y="16"/>
                    <a:pt x="42" y="16"/>
                    <a:pt x="42" y="15"/>
                  </a:cubicBezTo>
                  <a:cubicBezTo>
                    <a:pt x="42" y="15"/>
                    <a:pt x="41" y="14"/>
                    <a:pt x="41" y="14"/>
                  </a:cubicBezTo>
                  <a:cubicBezTo>
                    <a:pt x="41" y="13"/>
                    <a:pt x="41" y="12"/>
                    <a:pt x="41" y="12"/>
                  </a:cubicBezTo>
                  <a:cubicBezTo>
                    <a:pt x="41" y="11"/>
                    <a:pt x="41" y="10"/>
                    <a:pt x="42" y="9"/>
                  </a:cubicBezTo>
                  <a:cubicBezTo>
                    <a:pt x="42" y="9"/>
                    <a:pt x="43" y="8"/>
                    <a:pt x="43" y="8"/>
                  </a:cubicBezTo>
                  <a:cubicBezTo>
                    <a:pt x="44" y="8"/>
                    <a:pt x="45" y="7"/>
                    <a:pt x="46" y="7"/>
                  </a:cubicBezTo>
                  <a:cubicBezTo>
                    <a:pt x="46" y="7"/>
                    <a:pt x="47" y="7"/>
                    <a:pt x="48" y="8"/>
                  </a:cubicBezTo>
                  <a:cubicBezTo>
                    <a:pt x="48" y="8"/>
                    <a:pt x="49" y="8"/>
                    <a:pt x="49" y="9"/>
                  </a:cubicBezTo>
                  <a:cubicBezTo>
                    <a:pt x="49" y="9"/>
                    <a:pt x="50" y="10"/>
                    <a:pt x="50" y="11"/>
                  </a:cubicBezTo>
                  <a:moveTo>
                    <a:pt x="62" y="9"/>
                  </a:moveTo>
                  <a:cubicBezTo>
                    <a:pt x="73" y="9"/>
                    <a:pt x="73" y="9"/>
                    <a:pt x="73" y="9"/>
                  </a:cubicBezTo>
                  <a:cubicBezTo>
                    <a:pt x="66" y="41"/>
                    <a:pt x="66" y="41"/>
                    <a:pt x="66" y="41"/>
                  </a:cubicBezTo>
                  <a:cubicBezTo>
                    <a:pt x="74" y="41"/>
                    <a:pt x="74" y="41"/>
                    <a:pt x="74" y="41"/>
                  </a:cubicBezTo>
                  <a:cubicBezTo>
                    <a:pt x="81" y="9"/>
                    <a:pt x="81" y="9"/>
                    <a:pt x="81" y="9"/>
                  </a:cubicBezTo>
                  <a:cubicBezTo>
                    <a:pt x="92" y="9"/>
                    <a:pt x="92" y="9"/>
                    <a:pt x="92" y="9"/>
                  </a:cubicBezTo>
                  <a:cubicBezTo>
                    <a:pt x="93" y="3"/>
                    <a:pt x="93" y="3"/>
                    <a:pt x="93" y="3"/>
                  </a:cubicBezTo>
                  <a:cubicBezTo>
                    <a:pt x="64" y="3"/>
                    <a:pt x="64" y="3"/>
                    <a:pt x="64" y="3"/>
                  </a:cubicBezTo>
                  <a:lnTo>
                    <a:pt x="62" y="9"/>
                  </a:lnTo>
                  <a:close/>
                  <a:moveTo>
                    <a:pt x="109" y="9"/>
                  </a:moveTo>
                  <a:cubicBezTo>
                    <a:pt x="120" y="9"/>
                    <a:pt x="120" y="9"/>
                    <a:pt x="120" y="9"/>
                  </a:cubicBezTo>
                  <a:cubicBezTo>
                    <a:pt x="113" y="41"/>
                    <a:pt x="113" y="41"/>
                    <a:pt x="113" y="41"/>
                  </a:cubicBezTo>
                  <a:cubicBezTo>
                    <a:pt x="121" y="41"/>
                    <a:pt x="121" y="41"/>
                    <a:pt x="121" y="41"/>
                  </a:cubicBezTo>
                  <a:cubicBezTo>
                    <a:pt x="128" y="9"/>
                    <a:pt x="128" y="9"/>
                    <a:pt x="128" y="9"/>
                  </a:cubicBezTo>
                  <a:cubicBezTo>
                    <a:pt x="139" y="9"/>
                    <a:pt x="139" y="9"/>
                    <a:pt x="139" y="9"/>
                  </a:cubicBezTo>
                  <a:cubicBezTo>
                    <a:pt x="140" y="3"/>
                    <a:pt x="140" y="3"/>
                    <a:pt x="140" y="3"/>
                  </a:cubicBezTo>
                  <a:cubicBezTo>
                    <a:pt x="111" y="3"/>
                    <a:pt x="111" y="3"/>
                    <a:pt x="111" y="3"/>
                  </a:cubicBezTo>
                  <a:lnTo>
                    <a:pt x="109" y="9"/>
                  </a:lnTo>
                  <a:close/>
                  <a:moveTo>
                    <a:pt x="160" y="29"/>
                  </a:moveTo>
                  <a:cubicBezTo>
                    <a:pt x="160" y="28"/>
                    <a:pt x="160" y="27"/>
                    <a:pt x="160" y="26"/>
                  </a:cubicBezTo>
                  <a:cubicBezTo>
                    <a:pt x="160" y="25"/>
                    <a:pt x="160" y="24"/>
                    <a:pt x="160" y="23"/>
                  </a:cubicBezTo>
                  <a:cubicBezTo>
                    <a:pt x="160" y="20"/>
                    <a:pt x="160" y="18"/>
                    <a:pt x="159" y="17"/>
                  </a:cubicBezTo>
                  <a:cubicBezTo>
                    <a:pt x="158" y="15"/>
                    <a:pt x="157" y="14"/>
                    <a:pt x="155" y="13"/>
                  </a:cubicBezTo>
                  <a:cubicBezTo>
                    <a:pt x="153" y="12"/>
                    <a:pt x="151" y="12"/>
                    <a:pt x="149" y="12"/>
                  </a:cubicBezTo>
                  <a:cubicBezTo>
                    <a:pt x="147" y="12"/>
                    <a:pt x="145" y="12"/>
                    <a:pt x="144" y="13"/>
                  </a:cubicBezTo>
                  <a:cubicBezTo>
                    <a:pt x="142" y="14"/>
                    <a:pt x="141" y="14"/>
                    <a:pt x="139" y="16"/>
                  </a:cubicBezTo>
                  <a:cubicBezTo>
                    <a:pt x="138" y="17"/>
                    <a:pt x="137" y="18"/>
                    <a:pt x="136" y="19"/>
                  </a:cubicBezTo>
                  <a:cubicBezTo>
                    <a:pt x="135" y="21"/>
                    <a:pt x="134" y="22"/>
                    <a:pt x="134" y="24"/>
                  </a:cubicBezTo>
                  <a:cubicBezTo>
                    <a:pt x="133" y="26"/>
                    <a:pt x="133" y="27"/>
                    <a:pt x="133" y="29"/>
                  </a:cubicBezTo>
                  <a:cubicBezTo>
                    <a:pt x="133" y="31"/>
                    <a:pt x="133" y="33"/>
                    <a:pt x="134" y="35"/>
                  </a:cubicBezTo>
                  <a:cubicBezTo>
                    <a:pt x="134" y="36"/>
                    <a:pt x="135" y="38"/>
                    <a:pt x="137" y="39"/>
                  </a:cubicBezTo>
                  <a:cubicBezTo>
                    <a:pt x="138" y="40"/>
                    <a:pt x="139" y="40"/>
                    <a:pt x="141" y="41"/>
                  </a:cubicBezTo>
                  <a:cubicBezTo>
                    <a:pt x="143" y="41"/>
                    <a:pt x="144" y="42"/>
                    <a:pt x="146" y="42"/>
                  </a:cubicBezTo>
                  <a:cubicBezTo>
                    <a:pt x="148" y="42"/>
                    <a:pt x="149" y="41"/>
                    <a:pt x="151" y="41"/>
                  </a:cubicBezTo>
                  <a:cubicBezTo>
                    <a:pt x="153" y="41"/>
                    <a:pt x="154" y="40"/>
                    <a:pt x="155" y="40"/>
                  </a:cubicBezTo>
                  <a:cubicBezTo>
                    <a:pt x="156" y="34"/>
                    <a:pt x="156" y="34"/>
                    <a:pt x="156" y="34"/>
                  </a:cubicBezTo>
                  <a:cubicBezTo>
                    <a:pt x="155" y="35"/>
                    <a:pt x="154" y="35"/>
                    <a:pt x="152" y="36"/>
                  </a:cubicBezTo>
                  <a:cubicBezTo>
                    <a:pt x="151" y="36"/>
                    <a:pt x="149" y="36"/>
                    <a:pt x="148" y="36"/>
                  </a:cubicBezTo>
                  <a:cubicBezTo>
                    <a:pt x="146" y="36"/>
                    <a:pt x="145" y="36"/>
                    <a:pt x="143" y="36"/>
                  </a:cubicBezTo>
                  <a:cubicBezTo>
                    <a:pt x="142" y="35"/>
                    <a:pt x="141" y="34"/>
                    <a:pt x="141" y="33"/>
                  </a:cubicBezTo>
                  <a:cubicBezTo>
                    <a:pt x="140" y="32"/>
                    <a:pt x="140" y="31"/>
                    <a:pt x="140" y="29"/>
                  </a:cubicBezTo>
                  <a:lnTo>
                    <a:pt x="160" y="29"/>
                  </a:lnTo>
                  <a:close/>
                  <a:moveTo>
                    <a:pt x="141" y="24"/>
                  </a:moveTo>
                  <a:cubicBezTo>
                    <a:pt x="141" y="23"/>
                    <a:pt x="142" y="22"/>
                    <a:pt x="143" y="21"/>
                  </a:cubicBezTo>
                  <a:cubicBezTo>
                    <a:pt x="143" y="20"/>
                    <a:pt x="144" y="19"/>
                    <a:pt x="145" y="18"/>
                  </a:cubicBezTo>
                  <a:cubicBezTo>
                    <a:pt x="146" y="18"/>
                    <a:pt x="147" y="17"/>
                    <a:pt x="149" y="17"/>
                  </a:cubicBezTo>
                  <a:cubicBezTo>
                    <a:pt x="150" y="17"/>
                    <a:pt x="151" y="18"/>
                    <a:pt x="152" y="19"/>
                  </a:cubicBezTo>
                  <a:cubicBezTo>
                    <a:pt x="153" y="19"/>
                    <a:pt x="153" y="21"/>
                    <a:pt x="153" y="22"/>
                  </a:cubicBezTo>
                  <a:cubicBezTo>
                    <a:pt x="153" y="22"/>
                    <a:pt x="153" y="23"/>
                    <a:pt x="153" y="23"/>
                  </a:cubicBezTo>
                  <a:cubicBezTo>
                    <a:pt x="153" y="23"/>
                    <a:pt x="153" y="24"/>
                    <a:pt x="153" y="24"/>
                  </a:cubicBezTo>
                  <a:lnTo>
                    <a:pt x="141" y="24"/>
                  </a:lnTo>
                  <a:close/>
                  <a:moveTo>
                    <a:pt x="188" y="13"/>
                  </a:moveTo>
                  <a:cubicBezTo>
                    <a:pt x="187" y="13"/>
                    <a:pt x="186" y="13"/>
                    <a:pt x="184" y="12"/>
                  </a:cubicBezTo>
                  <a:cubicBezTo>
                    <a:pt x="183" y="12"/>
                    <a:pt x="182" y="12"/>
                    <a:pt x="180" y="12"/>
                  </a:cubicBezTo>
                  <a:cubicBezTo>
                    <a:pt x="178" y="12"/>
                    <a:pt x="176" y="12"/>
                    <a:pt x="174" y="13"/>
                  </a:cubicBezTo>
                  <a:cubicBezTo>
                    <a:pt x="172" y="14"/>
                    <a:pt x="170" y="15"/>
                    <a:pt x="168" y="17"/>
                  </a:cubicBezTo>
                  <a:cubicBezTo>
                    <a:pt x="167" y="19"/>
                    <a:pt x="166" y="20"/>
                    <a:pt x="165" y="23"/>
                  </a:cubicBezTo>
                  <a:cubicBezTo>
                    <a:pt x="164" y="25"/>
                    <a:pt x="164" y="27"/>
                    <a:pt x="164" y="29"/>
                  </a:cubicBezTo>
                  <a:cubicBezTo>
                    <a:pt x="164" y="32"/>
                    <a:pt x="164" y="34"/>
                    <a:pt x="165" y="36"/>
                  </a:cubicBezTo>
                  <a:cubicBezTo>
                    <a:pt x="166" y="38"/>
                    <a:pt x="168" y="39"/>
                    <a:pt x="169" y="40"/>
                  </a:cubicBezTo>
                  <a:cubicBezTo>
                    <a:pt x="171" y="41"/>
                    <a:pt x="173" y="42"/>
                    <a:pt x="176" y="42"/>
                  </a:cubicBezTo>
                  <a:cubicBezTo>
                    <a:pt x="177" y="42"/>
                    <a:pt x="178" y="41"/>
                    <a:pt x="179" y="41"/>
                  </a:cubicBezTo>
                  <a:cubicBezTo>
                    <a:pt x="181" y="41"/>
                    <a:pt x="182" y="41"/>
                    <a:pt x="183" y="40"/>
                  </a:cubicBezTo>
                  <a:cubicBezTo>
                    <a:pt x="184" y="34"/>
                    <a:pt x="184" y="34"/>
                    <a:pt x="184" y="34"/>
                  </a:cubicBezTo>
                  <a:cubicBezTo>
                    <a:pt x="183" y="35"/>
                    <a:pt x="182" y="35"/>
                    <a:pt x="182" y="35"/>
                  </a:cubicBezTo>
                  <a:cubicBezTo>
                    <a:pt x="181" y="35"/>
                    <a:pt x="180" y="36"/>
                    <a:pt x="180" y="36"/>
                  </a:cubicBezTo>
                  <a:cubicBezTo>
                    <a:pt x="179" y="36"/>
                    <a:pt x="178" y="36"/>
                    <a:pt x="178" y="36"/>
                  </a:cubicBezTo>
                  <a:cubicBezTo>
                    <a:pt x="176" y="36"/>
                    <a:pt x="175" y="36"/>
                    <a:pt x="175" y="35"/>
                  </a:cubicBezTo>
                  <a:cubicBezTo>
                    <a:pt x="174" y="35"/>
                    <a:pt x="173" y="34"/>
                    <a:pt x="173" y="34"/>
                  </a:cubicBezTo>
                  <a:cubicBezTo>
                    <a:pt x="172" y="33"/>
                    <a:pt x="172" y="32"/>
                    <a:pt x="172" y="31"/>
                  </a:cubicBezTo>
                  <a:cubicBezTo>
                    <a:pt x="172" y="30"/>
                    <a:pt x="171" y="29"/>
                    <a:pt x="171" y="29"/>
                  </a:cubicBezTo>
                  <a:cubicBezTo>
                    <a:pt x="171" y="27"/>
                    <a:pt x="172" y="26"/>
                    <a:pt x="172" y="25"/>
                  </a:cubicBezTo>
                  <a:cubicBezTo>
                    <a:pt x="172" y="23"/>
                    <a:pt x="173" y="22"/>
                    <a:pt x="174" y="21"/>
                  </a:cubicBezTo>
                  <a:cubicBezTo>
                    <a:pt x="175" y="20"/>
                    <a:pt x="176" y="19"/>
                    <a:pt x="177" y="19"/>
                  </a:cubicBezTo>
                  <a:cubicBezTo>
                    <a:pt x="178" y="18"/>
                    <a:pt x="179" y="18"/>
                    <a:pt x="181" y="18"/>
                  </a:cubicBezTo>
                  <a:cubicBezTo>
                    <a:pt x="182" y="18"/>
                    <a:pt x="183" y="18"/>
                    <a:pt x="184" y="18"/>
                  </a:cubicBezTo>
                  <a:cubicBezTo>
                    <a:pt x="184" y="18"/>
                    <a:pt x="185" y="19"/>
                    <a:pt x="186" y="19"/>
                  </a:cubicBezTo>
                  <a:lnTo>
                    <a:pt x="188" y="13"/>
                  </a:lnTo>
                  <a:close/>
                  <a:moveTo>
                    <a:pt x="187" y="41"/>
                  </a:moveTo>
                  <a:cubicBezTo>
                    <a:pt x="194" y="41"/>
                    <a:pt x="194" y="41"/>
                    <a:pt x="194" y="41"/>
                  </a:cubicBezTo>
                  <a:cubicBezTo>
                    <a:pt x="197" y="27"/>
                    <a:pt x="197" y="27"/>
                    <a:pt x="197" y="27"/>
                  </a:cubicBezTo>
                  <a:cubicBezTo>
                    <a:pt x="198" y="26"/>
                    <a:pt x="198" y="25"/>
                    <a:pt x="198" y="24"/>
                  </a:cubicBezTo>
                  <a:cubicBezTo>
                    <a:pt x="199" y="22"/>
                    <a:pt x="199" y="22"/>
                    <a:pt x="200" y="21"/>
                  </a:cubicBezTo>
                  <a:cubicBezTo>
                    <a:pt x="200" y="20"/>
                    <a:pt x="201" y="19"/>
                    <a:pt x="202" y="19"/>
                  </a:cubicBezTo>
                  <a:cubicBezTo>
                    <a:pt x="203" y="18"/>
                    <a:pt x="204" y="18"/>
                    <a:pt x="205" y="18"/>
                  </a:cubicBezTo>
                  <a:cubicBezTo>
                    <a:pt x="206" y="18"/>
                    <a:pt x="207" y="18"/>
                    <a:pt x="207" y="18"/>
                  </a:cubicBezTo>
                  <a:cubicBezTo>
                    <a:pt x="208" y="19"/>
                    <a:pt x="208" y="19"/>
                    <a:pt x="209" y="20"/>
                  </a:cubicBezTo>
                  <a:cubicBezTo>
                    <a:pt x="209" y="20"/>
                    <a:pt x="209" y="21"/>
                    <a:pt x="209" y="22"/>
                  </a:cubicBezTo>
                  <a:cubicBezTo>
                    <a:pt x="209" y="23"/>
                    <a:pt x="209" y="24"/>
                    <a:pt x="209" y="25"/>
                  </a:cubicBezTo>
                  <a:cubicBezTo>
                    <a:pt x="209" y="26"/>
                    <a:pt x="209" y="27"/>
                    <a:pt x="208" y="28"/>
                  </a:cubicBezTo>
                  <a:cubicBezTo>
                    <a:pt x="206" y="41"/>
                    <a:pt x="206" y="41"/>
                    <a:pt x="206" y="41"/>
                  </a:cubicBezTo>
                  <a:cubicBezTo>
                    <a:pt x="213" y="41"/>
                    <a:pt x="213" y="41"/>
                    <a:pt x="213" y="41"/>
                  </a:cubicBezTo>
                  <a:cubicBezTo>
                    <a:pt x="216" y="27"/>
                    <a:pt x="216" y="27"/>
                    <a:pt x="216" y="27"/>
                  </a:cubicBezTo>
                  <a:cubicBezTo>
                    <a:pt x="216" y="26"/>
                    <a:pt x="216" y="25"/>
                    <a:pt x="217" y="24"/>
                  </a:cubicBezTo>
                  <a:cubicBezTo>
                    <a:pt x="217" y="23"/>
                    <a:pt x="217" y="22"/>
                    <a:pt x="217" y="21"/>
                  </a:cubicBezTo>
                  <a:cubicBezTo>
                    <a:pt x="217" y="19"/>
                    <a:pt x="217" y="18"/>
                    <a:pt x="216" y="16"/>
                  </a:cubicBezTo>
                  <a:cubicBezTo>
                    <a:pt x="215" y="15"/>
                    <a:pt x="214" y="14"/>
                    <a:pt x="213" y="13"/>
                  </a:cubicBezTo>
                  <a:cubicBezTo>
                    <a:pt x="211" y="12"/>
                    <a:pt x="210" y="12"/>
                    <a:pt x="208" y="12"/>
                  </a:cubicBezTo>
                  <a:cubicBezTo>
                    <a:pt x="207" y="12"/>
                    <a:pt x="206" y="12"/>
                    <a:pt x="205" y="13"/>
                  </a:cubicBezTo>
                  <a:cubicBezTo>
                    <a:pt x="204" y="13"/>
                    <a:pt x="203" y="13"/>
                    <a:pt x="202" y="14"/>
                  </a:cubicBezTo>
                  <a:cubicBezTo>
                    <a:pt x="201" y="14"/>
                    <a:pt x="200" y="15"/>
                    <a:pt x="200" y="15"/>
                  </a:cubicBezTo>
                  <a:cubicBezTo>
                    <a:pt x="200" y="15"/>
                    <a:pt x="200" y="15"/>
                    <a:pt x="200" y="15"/>
                  </a:cubicBezTo>
                  <a:cubicBezTo>
                    <a:pt x="203" y="0"/>
                    <a:pt x="203" y="0"/>
                    <a:pt x="203" y="0"/>
                  </a:cubicBezTo>
                  <a:cubicBezTo>
                    <a:pt x="196" y="0"/>
                    <a:pt x="196" y="0"/>
                    <a:pt x="196" y="0"/>
                  </a:cubicBezTo>
                  <a:lnTo>
                    <a:pt x="187" y="41"/>
                  </a:lnTo>
                  <a:close/>
                  <a:moveTo>
                    <a:pt x="221" y="41"/>
                  </a:moveTo>
                  <a:cubicBezTo>
                    <a:pt x="228" y="41"/>
                    <a:pt x="228" y="41"/>
                    <a:pt x="228" y="41"/>
                  </a:cubicBezTo>
                  <a:cubicBezTo>
                    <a:pt x="231" y="27"/>
                    <a:pt x="231" y="27"/>
                    <a:pt x="231" y="27"/>
                  </a:cubicBezTo>
                  <a:cubicBezTo>
                    <a:pt x="231" y="26"/>
                    <a:pt x="231" y="25"/>
                    <a:pt x="232" y="24"/>
                  </a:cubicBezTo>
                  <a:cubicBezTo>
                    <a:pt x="232" y="22"/>
                    <a:pt x="233" y="22"/>
                    <a:pt x="233" y="21"/>
                  </a:cubicBezTo>
                  <a:cubicBezTo>
                    <a:pt x="234" y="20"/>
                    <a:pt x="235" y="19"/>
                    <a:pt x="236" y="19"/>
                  </a:cubicBezTo>
                  <a:cubicBezTo>
                    <a:pt x="236" y="18"/>
                    <a:pt x="237" y="18"/>
                    <a:pt x="239" y="18"/>
                  </a:cubicBezTo>
                  <a:cubicBezTo>
                    <a:pt x="240" y="18"/>
                    <a:pt x="240" y="18"/>
                    <a:pt x="241" y="18"/>
                  </a:cubicBezTo>
                  <a:cubicBezTo>
                    <a:pt x="241" y="19"/>
                    <a:pt x="242" y="19"/>
                    <a:pt x="242" y="20"/>
                  </a:cubicBezTo>
                  <a:cubicBezTo>
                    <a:pt x="243" y="20"/>
                    <a:pt x="243" y="21"/>
                    <a:pt x="243" y="22"/>
                  </a:cubicBezTo>
                  <a:cubicBezTo>
                    <a:pt x="243" y="23"/>
                    <a:pt x="243" y="24"/>
                    <a:pt x="242" y="25"/>
                  </a:cubicBezTo>
                  <a:cubicBezTo>
                    <a:pt x="242" y="26"/>
                    <a:pt x="242" y="27"/>
                    <a:pt x="242" y="28"/>
                  </a:cubicBezTo>
                  <a:cubicBezTo>
                    <a:pt x="239" y="41"/>
                    <a:pt x="239" y="41"/>
                    <a:pt x="239" y="41"/>
                  </a:cubicBezTo>
                  <a:cubicBezTo>
                    <a:pt x="247" y="41"/>
                    <a:pt x="247" y="41"/>
                    <a:pt x="247" y="41"/>
                  </a:cubicBezTo>
                  <a:cubicBezTo>
                    <a:pt x="249" y="27"/>
                    <a:pt x="249" y="27"/>
                    <a:pt x="249" y="27"/>
                  </a:cubicBezTo>
                  <a:cubicBezTo>
                    <a:pt x="250" y="26"/>
                    <a:pt x="250" y="25"/>
                    <a:pt x="250" y="24"/>
                  </a:cubicBezTo>
                  <a:cubicBezTo>
                    <a:pt x="250" y="23"/>
                    <a:pt x="250" y="22"/>
                    <a:pt x="250" y="21"/>
                  </a:cubicBezTo>
                  <a:cubicBezTo>
                    <a:pt x="250" y="19"/>
                    <a:pt x="250" y="18"/>
                    <a:pt x="249" y="16"/>
                  </a:cubicBezTo>
                  <a:cubicBezTo>
                    <a:pt x="249" y="15"/>
                    <a:pt x="247" y="14"/>
                    <a:pt x="246" y="13"/>
                  </a:cubicBezTo>
                  <a:cubicBezTo>
                    <a:pt x="245" y="12"/>
                    <a:pt x="243" y="12"/>
                    <a:pt x="241" y="12"/>
                  </a:cubicBezTo>
                  <a:cubicBezTo>
                    <a:pt x="240" y="12"/>
                    <a:pt x="239" y="12"/>
                    <a:pt x="238" y="13"/>
                  </a:cubicBezTo>
                  <a:cubicBezTo>
                    <a:pt x="237" y="13"/>
                    <a:pt x="236" y="13"/>
                    <a:pt x="235" y="14"/>
                  </a:cubicBezTo>
                  <a:cubicBezTo>
                    <a:pt x="235" y="14"/>
                    <a:pt x="234" y="15"/>
                    <a:pt x="233" y="15"/>
                  </a:cubicBezTo>
                  <a:cubicBezTo>
                    <a:pt x="233" y="15"/>
                    <a:pt x="233" y="15"/>
                    <a:pt x="233" y="15"/>
                  </a:cubicBezTo>
                  <a:cubicBezTo>
                    <a:pt x="234" y="13"/>
                    <a:pt x="234" y="13"/>
                    <a:pt x="234" y="13"/>
                  </a:cubicBezTo>
                  <a:cubicBezTo>
                    <a:pt x="226" y="13"/>
                    <a:pt x="226" y="13"/>
                    <a:pt x="226" y="13"/>
                  </a:cubicBezTo>
                  <a:cubicBezTo>
                    <a:pt x="226" y="13"/>
                    <a:pt x="226" y="14"/>
                    <a:pt x="226" y="14"/>
                  </a:cubicBezTo>
                  <a:cubicBezTo>
                    <a:pt x="226" y="15"/>
                    <a:pt x="226" y="16"/>
                    <a:pt x="226" y="17"/>
                  </a:cubicBezTo>
                  <a:lnTo>
                    <a:pt x="221" y="41"/>
                  </a:lnTo>
                  <a:close/>
                  <a:moveTo>
                    <a:pt x="269" y="36"/>
                  </a:moveTo>
                  <a:cubicBezTo>
                    <a:pt x="267" y="36"/>
                    <a:pt x="266" y="36"/>
                    <a:pt x="265" y="35"/>
                  </a:cubicBezTo>
                  <a:cubicBezTo>
                    <a:pt x="264" y="34"/>
                    <a:pt x="264" y="34"/>
                    <a:pt x="263" y="33"/>
                  </a:cubicBezTo>
                  <a:cubicBezTo>
                    <a:pt x="263" y="32"/>
                    <a:pt x="263" y="30"/>
                    <a:pt x="263" y="29"/>
                  </a:cubicBezTo>
                  <a:cubicBezTo>
                    <a:pt x="263" y="28"/>
                    <a:pt x="263" y="27"/>
                    <a:pt x="263" y="26"/>
                  </a:cubicBezTo>
                  <a:cubicBezTo>
                    <a:pt x="263" y="25"/>
                    <a:pt x="264" y="24"/>
                    <a:pt x="264" y="23"/>
                  </a:cubicBezTo>
                  <a:cubicBezTo>
                    <a:pt x="265" y="22"/>
                    <a:pt x="265" y="21"/>
                    <a:pt x="266" y="20"/>
                  </a:cubicBezTo>
                  <a:cubicBezTo>
                    <a:pt x="267" y="20"/>
                    <a:pt x="267" y="19"/>
                    <a:pt x="268" y="18"/>
                  </a:cubicBezTo>
                  <a:cubicBezTo>
                    <a:pt x="269" y="18"/>
                    <a:pt x="270" y="18"/>
                    <a:pt x="271" y="18"/>
                  </a:cubicBezTo>
                  <a:cubicBezTo>
                    <a:pt x="273" y="18"/>
                    <a:pt x="273" y="18"/>
                    <a:pt x="274" y="18"/>
                  </a:cubicBezTo>
                  <a:cubicBezTo>
                    <a:pt x="275" y="19"/>
                    <a:pt x="275" y="19"/>
                    <a:pt x="276" y="20"/>
                  </a:cubicBezTo>
                  <a:cubicBezTo>
                    <a:pt x="276" y="20"/>
                    <a:pt x="277" y="21"/>
                    <a:pt x="277" y="22"/>
                  </a:cubicBezTo>
                  <a:cubicBezTo>
                    <a:pt x="277" y="23"/>
                    <a:pt x="277" y="24"/>
                    <a:pt x="277" y="24"/>
                  </a:cubicBezTo>
                  <a:cubicBezTo>
                    <a:pt x="277" y="25"/>
                    <a:pt x="277" y="26"/>
                    <a:pt x="277" y="28"/>
                  </a:cubicBezTo>
                  <a:cubicBezTo>
                    <a:pt x="277" y="29"/>
                    <a:pt x="276" y="30"/>
                    <a:pt x="276" y="31"/>
                  </a:cubicBezTo>
                  <a:cubicBezTo>
                    <a:pt x="275" y="32"/>
                    <a:pt x="275" y="32"/>
                    <a:pt x="274" y="33"/>
                  </a:cubicBezTo>
                  <a:cubicBezTo>
                    <a:pt x="273" y="34"/>
                    <a:pt x="273" y="35"/>
                    <a:pt x="272" y="35"/>
                  </a:cubicBezTo>
                  <a:cubicBezTo>
                    <a:pt x="271" y="36"/>
                    <a:pt x="270" y="36"/>
                    <a:pt x="269" y="36"/>
                  </a:cubicBezTo>
                  <a:moveTo>
                    <a:pt x="272" y="12"/>
                  </a:moveTo>
                  <a:cubicBezTo>
                    <a:pt x="269" y="12"/>
                    <a:pt x="267" y="12"/>
                    <a:pt x="265" y="13"/>
                  </a:cubicBezTo>
                  <a:cubicBezTo>
                    <a:pt x="263" y="14"/>
                    <a:pt x="261" y="15"/>
                    <a:pt x="260" y="17"/>
                  </a:cubicBezTo>
                  <a:cubicBezTo>
                    <a:pt x="258" y="18"/>
                    <a:pt x="257" y="20"/>
                    <a:pt x="256" y="22"/>
                  </a:cubicBezTo>
                  <a:cubicBezTo>
                    <a:pt x="256" y="24"/>
                    <a:pt x="255" y="26"/>
                    <a:pt x="255" y="29"/>
                  </a:cubicBezTo>
                  <a:cubicBezTo>
                    <a:pt x="255" y="31"/>
                    <a:pt x="256" y="34"/>
                    <a:pt x="257" y="36"/>
                  </a:cubicBezTo>
                  <a:cubicBezTo>
                    <a:pt x="258" y="37"/>
                    <a:pt x="259" y="39"/>
                    <a:pt x="261" y="40"/>
                  </a:cubicBezTo>
                  <a:cubicBezTo>
                    <a:pt x="263" y="41"/>
                    <a:pt x="265" y="42"/>
                    <a:pt x="268" y="42"/>
                  </a:cubicBezTo>
                  <a:cubicBezTo>
                    <a:pt x="270" y="42"/>
                    <a:pt x="273" y="41"/>
                    <a:pt x="275" y="40"/>
                  </a:cubicBezTo>
                  <a:cubicBezTo>
                    <a:pt x="277" y="39"/>
                    <a:pt x="279" y="38"/>
                    <a:pt x="280" y="37"/>
                  </a:cubicBezTo>
                  <a:cubicBezTo>
                    <a:pt x="282" y="35"/>
                    <a:pt x="283" y="33"/>
                    <a:pt x="284" y="31"/>
                  </a:cubicBezTo>
                  <a:cubicBezTo>
                    <a:pt x="284" y="29"/>
                    <a:pt x="285" y="27"/>
                    <a:pt x="285" y="24"/>
                  </a:cubicBezTo>
                  <a:cubicBezTo>
                    <a:pt x="285" y="22"/>
                    <a:pt x="284" y="21"/>
                    <a:pt x="284" y="19"/>
                  </a:cubicBezTo>
                  <a:cubicBezTo>
                    <a:pt x="283" y="18"/>
                    <a:pt x="282" y="16"/>
                    <a:pt x="281" y="15"/>
                  </a:cubicBezTo>
                  <a:cubicBezTo>
                    <a:pt x="280" y="14"/>
                    <a:pt x="279" y="13"/>
                    <a:pt x="277" y="13"/>
                  </a:cubicBezTo>
                  <a:cubicBezTo>
                    <a:pt x="275" y="12"/>
                    <a:pt x="274" y="12"/>
                    <a:pt x="272" y="12"/>
                  </a:cubicBezTo>
                  <a:moveTo>
                    <a:pt x="287" y="41"/>
                  </a:moveTo>
                  <a:cubicBezTo>
                    <a:pt x="295" y="41"/>
                    <a:pt x="295" y="41"/>
                    <a:pt x="295" y="41"/>
                  </a:cubicBezTo>
                  <a:cubicBezTo>
                    <a:pt x="304" y="0"/>
                    <a:pt x="304" y="0"/>
                    <a:pt x="304" y="0"/>
                  </a:cubicBezTo>
                  <a:cubicBezTo>
                    <a:pt x="296" y="0"/>
                    <a:pt x="296" y="0"/>
                    <a:pt x="296" y="0"/>
                  </a:cubicBezTo>
                  <a:lnTo>
                    <a:pt x="287" y="41"/>
                  </a:lnTo>
                  <a:close/>
                  <a:moveTo>
                    <a:pt x="317" y="36"/>
                  </a:moveTo>
                  <a:cubicBezTo>
                    <a:pt x="316" y="36"/>
                    <a:pt x="315" y="36"/>
                    <a:pt x="314" y="35"/>
                  </a:cubicBezTo>
                  <a:cubicBezTo>
                    <a:pt x="313" y="34"/>
                    <a:pt x="312" y="34"/>
                    <a:pt x="312" y="33"/>
                  </a:cubicBezTo>
                  <a:cubicBezTo>
                    <a:pt x="312" y="32"/>
                    <a:pt x="311" y="30"/>
                    <a:pt x="311" y="29"/>
                  </a:cubicBezTo>
                  <a:cubicBezTo>
                    <a:pt x="311" y="28"/>
                    <a:pt x="312" y="27"/>
                    <a:pt x="312" y="26"/>
                  </a:cubicBezTo>
                  <a:cubicBezTo>
                    <a:pt x="312" y="25"/>
                    <a:pt x="312" y="24"/>
                    <a:pt x="313" y="23"/>
                  </a:cubicBezTo>
                  <a:cubicBezTo>
                    <a:pt x="313" y="22"/>
                    <a:pt x="314" y="21"/>
                    <a:pt x="315" y="20"/>
                  </a:cubicBezTo>
                  <a:cubicBezTo>
                    <a:pt x="315" y="20"/>
                    <a:pt x="316" y="19"/>
                    <a:pt x="317" y="18"/>
                  </a:cubicBezTo>
                  <a:cubicBezTo>
                    <a:pt x="318" y="18"/>
                    <a:pt x="319" y="18"/>
                    <a:pt x="320" y="18"/>
                  </a:cubicBezTo>
                  <a:cubicBezTo>
                    <a:pt x="321" y="18"/>
                    <a:pt x="322" y="18"/>
                    <a:pt x="323" y="18"/>
                  </a:cubicBezTo>
                  <a:cubicBezTo>
                    <a:pt x="324" y="19"/>
                    <a:pt x="324" y="19"/>
                    <a:pt x="325" y="20"/>
                  </a:cubicBezTo>
                  <a:cubicBezTo>
                    <a:pt x="325" y="20"/>
                    <a:pt x="325" y="21"/>
                    <a:pt x="326" y="22"/>
                  </a:cubicBezTo>
                  <a:cubicBezTo>
                    <a:pt x="326" y="23"/>
                    <a:pt x="326" y="24"/>
                    <a:pt x="326" y="24"/>
                  </a:cubicBezTo>
                  <a:cubicBezTo>
                    <a:pt x="326" y="25"/>
                    <a:pt x="326" y="26"/>
                    <a:pt x="325" y="28"/>
                  </a:cubicBezTo>
                  <a:cubicBezTo>
                    <a:pt x="325" y="29"/>
                    <a:pt x="325" y="30"/>
                    <a:pt x="324" y="31"/>
                  </a:cubicBezTo>
                  <a:cubicBezTo>
                    <a:pt x="324" y="32"/>
                    <a:pt x="323" y="32"/>
                    <a:pt x="323" y="33"/>
                  </a:cubicBezTo>
                  <a:cubicBezTo>
                    <a:pt x="322" y="34"/>
                    <a:pt x="321" y="35"/>
                    <a:pt x="320" y="35"/>
                  </a:cubicBezTo>
                  <a:cubicBezTo>
                    <a:pt x="319" y="36"/>
                    <a:pt x="318" y="36"/>
                    <a:pt x="317" y="36"/>
                  </a:cubicBezTo>
                  <a:moveTo>
                    <a:pt x="321" y="12"/>
                  </a:moveTo>
                  <a:cubicBezTo>
                    <a:pt x="318" y="12"/>
                    <a:pt x="316" y="12"/>
                    <a:pt x="314" y="13"/>
                  </a:cubicBezTo>
                  <a:cubicBezTo>
                    <a:pt x="312" y="14"/>
                    <a:pt x="310" y="15"/>
                    <a:pt x="309" y="17"/>
                  </a:cubicBezTo>
                  <a:cubicBezTo>
                    <a:pt x="307" y="18"/>
                    <a:pt x="306" y="20"/>
                    <a:pt x="305" y="22"/>
                  </a:cubicBezTo>
                  <a:cubicBezTo>
                    <a:pt x="304" y="24"/>
                    <a:pt x="304" y="26"/>
                    <a:pt x="304" y="29"/>
                  </a:cubicBezTo>
                  <a:cubicBezTo>
                    <a:pt x="304" y="31"/>
                    <a:pt x="304" y="34"/>
                    <a:pt x="305" y="36"/>
                  </a:cubicBezTo>
                  <a:cubicBezTo>
                    <a:pt x="306" y="37"/>
                    <a:pt x="308" y="39"/>
                    <a:pt x="310" y="40"/>
                  </a:cubicBezTo>
                  <a:cubicBezTo>
                    <a:pt x="312" y="41"/>
                    <a:pt x="314" y="42"/>
                    <a:pt x="317" y="42"/>
                  </a:cubicBezTo>
                  <a:cubicBezTo>
                    <a:pt x="319" y="42"/>
                    <a:pt x="321" y="41"/>
                    <a:pt x="323" y="40"/>
                  </a:cubicBezTo>
                  <a:cubicBezTo>
                    <a:pt x="326" y="39"/>
                    <a:pt x="327" y="38"/>
                    <a:pt x="329" y="37"/>
                  </a:cubicBezTo>
                  <a:cubicBezTo>
                    <a:pt x="330" y="35"/>
                    <a:pt x="331" y="33"/>
                    <a:pt x="332" y="31"/>
                  </a:cubicBezTo>
                  <a:cubicBezTo>
                    <a:pt x="333" y="29"/>
                    <a:pt x="333" y="27"/>
                    <a:pt x="333" y="24"/>
                  </a:cubicBezTo>
                  <a:cubicBezTo>
                    <a:pt x="333" y="22"/>
                    <a:pt x="333" y="21"/>
                    <a:pt x="332" y="19"/>
                  </a:cubicBezTo>
                  <a:cubicBezTo>
                    <a:pt x="332" y="18"/>
                    <a:pt x="331" y="16"/>
                    <a:pt x="330" y="15"/>
                  </a:cubicBezTo>
                  <a:cubicBezTo>
                    <a:pt x="329" y="14"/>
                    <a:pt x="327" y="13"/>
                    <a:pt x="326" y="13"/>
                  </a:cubicBezTo>
                  <a:cubicBezTo>
                    <a:pt x="324" y="12"/>
                    <a:pt x="322" y="12"/>
                    <a:pt x="321" y="12"/>
                  </a:cubicBezTo>
                  <a:moveTo>
                    <a:pt x="335" y="51"/>
                  </a:moveTo>
                  <a:cubicBezTo>
                    <a:pt x="337" y="52"/>
                    <a:pt x="339" y="52"/>
                    <a:pt x="341" y="53"/>
                  </a:cubicBezTo>
                  <a:cubicBezTo>
                    <a:pt x="343" y="53"/>
                    <a:pt x="345" y="53"/>
                    <a:pt x="347" y="53"/>
                  </a:cubicBezTo>
                  <a:cubicBezTo>
                    <a:pt x="349" y="53"/>
                    <a:pt x="351" y="53"/>
                    <a:pt x="353" y="52"/>
                  </a:cubicBezTo>
                  <a:cubicBezTo>
                    <a:pt x="355" y="51"/>
                    <a:pt x="357" y="50"/>
                    <a:pt x="358" y="49"/>
                  </a:cubicBezTo>
                  <a:cubicBezTo>
                    <a:pt x="359" y="48"/>
                    <a:pt x="360" y="46"/>
                    <a:pt x="361" y="44"/>
                  </a:cubicBezTo>
                  <a:cubicBezTo>
                    <a:pt x="362" y="42"/>
                    <a:pt x="362" y="40"/>
                    <a:pt x="363" y="38"/>
                  </a:cubicBezTo>
                  <a:cubicBezTo>
                    <a:pt x="367" y="17"/>
                    <a:pt x="367" y="17"/>
                    <a:pt x="367" y="17"/>
                  </a:cubicBezTo>
                  <a:cubicBezTo>
                    <a:pt x="367" y="16"/>
                    <a:pt x="368" y="15"/>
                    <a:pt x="368" y="14"/>
                  </a:cubicBezTo>
                  <a:cubicBezTo>
                    <a:pt x="368" y="14"/>
                    <a:pt x="368" y="13"/>
                    <a:pt x="368" y="13"/>
                  </a:cubicBezTo>
                  <a:cubicBezTo>
                    <a:pt x="361" y="13"/>
                    <a:pt x="361" y="13"/>
                    <a:pt x="361" y="13"/>
                  </a:cubicBezTo>
                  <a:cubicBezTo>
                    <a:pt x="360" y="17"/>
                    <a:pt x="360" y="17"/>
                    <a:pt x="360" y="17"/>
                  </a:cubicBezTo>
                  <a:cubicBezTo>
                    <a:pt x="360" y="16"/>
                    <a:pt x="359" y="15"/>
                    <a:pt x="358" y="14"/>
                  </a:cubicBezTo>
                  <a:cubicBezTo>
                    <a:pt x="357" y="14"/>
                    <a:pt x="356" y="13"/>
                    <a:pt x="355" y="13"/>
                  </a:cubicBezTo>
                  <a:cubicBezTo>
                    <a:pt x="354" y="12"/>
                    <a:pt x="353" y="12"/>
                    <a:pt x="352" y="12"/>
                  </a:cubicBezTo>
                  <a:cubicBezTo>
                    <a:pt x="350" y="12"/>
                    <a:pt x="348" y="12"/>
                    <a:pt x="347" y="13"/>
                  </a:cubicBezTo>
                  <a:cubicBezTo>
                    <a:pt x="345" y="14"/>
                    <a:pt x="344" y="14"/>
                    <a:pt x="343" y="16"/>
                  </a:cubicBezTo>
                  <a:cubicBezTo>
                    <a:pt x="341" y="17"/>
                    <a:pt x="341" y="18"/>
                    <a:pt x="340" y="19"/>
                  </a:cubicBezTo>
                  <a:cubicBezTo>
                    <a:pt x="339" y="21"/>
                    <a:pt x="338" y="22"/>
                    <a:pt x="338" y="24"/>
                  </a:cubicBezTo>
                  <a:cubicBezTo>
                    <a:pt x="338" y="26"/>
                    <a:pt x="337" y="27"/>
                    <a:pt x="337" y="29"/>
                  </a:cubicBezTo>
                  <a:cubicBezTo>
                    <a:pt x="337" y="31"/>
                    <a:pt x="338" y="32"/>
                    <a:pt x="338" y="33"/>
                  </a:cubicBezTo>
                  <a:cubicBezTo>
                    <a:pt x="338" y="35"/>
                    <a:pt x="339" y="36"/>
                    <a:pt x="340" y="37"/>
                  </a:cubicBezTo>
                  <a:cubicBezTo>
                    <a:pt x="340" y="38"/>
                    <a:pt x="341" y="39"/>
                    <a:pt x="343" y="40"/>
                  </a:cubicBezTo>
                  <a:cubicBezTo>
                    <a:pt x="344" y="41"/>
                    <a:pt x="345" y="41"/>
                    <a:pt x="347" y="41"/>
                  </a:cubicBezTo>
                  <a:cubicBezTo>
                    <a:pt x="349" y="41"/>
                    <a:pt x="350" y="41"/>
                    <a:pt x="351" y="40"/>
                  </a:cubicBezTo>
                  <a:cubicBezTo>
                    <a:pt x="352" y="40"/>
                    <a:pt x="353" y="39"/>
                    <a:pt x="354" y="38"/>
                  </a:cubicBezTo>
                  <a:cubicBezTo>
                    <a:pt x="355" y="38"/>
                    <a:pt x="356" y="37"/>
                    <a:pt x="357" y="36"/>
                  </a:cubicBezTo>
                  <a:cubicBezTo>
                    <a:pt x="357" y="36"/>
                    <a:pt x="357" y="36"/>
                    <a:pt x="357" y="36"/>
                  </a:cubicBezTo>
                  <a:cubicBezTo>
                    <a:pt x="356" y="37"/>
                    <a:pt x="356" y="38"/>
                    <a:pt x="356" y="39"/>
                  </a:cubicBezTo>
                  <a:cubicBezTo>
                    <a:pt x="355" y="40"/>
                    <a:pt x="355" y="41"/>
                    <a:pt x="354" y="42"/>
                  </a:cubicBezTo>
                  <a:cubicBezTo>
                    <a:pt x="354" y="43"/>
                    <a:pt x="353" y="44"/>
                    <a:pt x="353" y="45"/>
                  </a:cubicBezTo>
                  <a:cubicBezTo>
                    <a:pt x="352" y="46"/>
                    <a:pt x="351" y="46"/>
                    <a:pt x="350" y="47"/>
                  </a:cubicBezTo>
                  <a:cubicBezTo>
                    <a:pt x="349" y="47"/>
                    <a:pt x="348" y="47"/>
                    <a:pt x="346" y="47"/>
                  </a:cubicBezTo>
                  <a:cubicBezTo>
                    <a:pt x="345" y="47"/>
                    <a:pt x="344" y="47"/>
                    <a:pt x="343" y="47"/>
                  </a:cubicBezTo>
                  <a:cubicBezTo>
                    <a:pt x="342" y="47"/>
                    <a:pt x="341" y="47"/>
                    <a:pt x="340" y="46"/>
                  </a:cubicBezTo>
                  <a:cubicBezTo>
                    <a:pt x="339" y="46"/>
                    <a:pt x="338" y="46"/>
                    <a:pt x="337" y="45"/>
                  </a:cubicBezTo>
                  <a:lnTo>
                    <a:pt x="335" y="51"/>
                  </a:lnTo>
                  <a:close/>
                  <a:moveTo>
                    <a:pt x="358" y="24"/>
                  </a:moveTo>
                  <a:cubicBezTo>
                    <a:pt x="358" y="25"/>
                    <a:pt x="358" y="26"/>
                    <a:pt x="358" y="27"/>
                  </a:cubicBezTo>
                  <a:cubicBezTo>
                    <a:pt x="357" y="28"/>
                    <a:pt x="357" y="29"/>
                    <a:pt x="357" y="30"/>
                  </a:cubicBezTo>
                  <a:cubicBezTo>
                    <a:pt x="356" y="31"/>
                    <a:pt x="356" y="32"/>
                    <a:pt x="355" y="33"/>
                  </a:cubicBezTo>
                  <a:cubicBezTo>
                    <a:pt x="354" y="33"/>
                    <a:pt x="354" y="34"/>
                    <a:pt x="353" y="35"/>
                  </a:cubicBezTo>
                  <a:cubicBezTo>
                    <a:pt x="352" y="35"/>
                    <a:pt x="351" y="35"/>
                    <a:pt x="350" y="35"/>
                  </a:cubicBezTo>
                  <a:cubicBezTo>
                    <a:pt x="349" y="35"/>
                    <a:pt x="348" y="35"/>
                    <a:pt x="347" y="34"/>
                  </a:cubicBezTo>
                  <a:cubicBezTo>
                    <a:pt x="346" y="34"/>
                    <a:pt x="346" y="33"/>
                    <a:pt x="345" y="32"/>
                  </a:cubicBezTo>
                  <a:cubicBezTo>
                    <a:pt x="345" y="31"/>
                    <a:pt x="345" y="30"/>
                    <a:pt x="345" y="29"/>
                  </a:cubicBezTo>
                  <a:cubicBezTo>
                    <a:pt x="345" y="28"/>
                    <a:pt x="345" y="27"/>
                    <a:pt x="345" y="26"/>
                  </a:cubicBezTo>
                  <a:cubicBezTo>
                    <a:pt x="345" y="25"/>
                    <a:pt x="346" y="24"/>
                    <a:pt x="346" y="23"/>
                  </a:cubicBezTo>
                  <a:cubicBezTo>
                    <a:pt x="347" y="22"/>
                    <a:pt x="347" y="21"/>
                    <a:pt x="348" y="20"/>
                  </a:cubicBezTo>
                  <a:cubicBezTo>
                    <a:pt x="348" y="20"/>
                    <a:pt x="349" y="19"/>
                    <a:pt x="350" y="18"/>
                  </a:cubicBezTo>
                  <a:cubicBezTo>
                    <a:pt x="351" y="18"/>
                    <a:pt x="352" y="18"/>
                    <a:pt x="353" y="18"/>
                  </a:cubicBezTo>
                  <a:cubicBezTo>
                    <a:pt x="354" y="18"/>
                    <a:pt x="355" y="18"/>
                    <a:pt x="356" y="19"/>
                  </a:cubicBezTo>
                  <a:cubicBezTo>
                    <a:pt x="356" y="19"/>
                    <a:pt x="357" y="20"/>
                    <a:pt x="357" y="21"/>
                  </a:cubicBezTo>
                  <a:cubicBezTo>
                    <a:pt x="358" y="22"/>
                    <a:pt x="358" y="23"/>
                    <a:pt x="358" y="24"/>
                  </a:cubicBezTo>
                  <a:moveTo>
                    <a:pt x="372" y="13"/>
                  </a:moveTo>
                  <a:cubicBezTo>
                    <a:pt x="377" y="42"/>
                    <a:pt x="377" y="42"/>
                    <a:pt x="377" y="42"/>
                  </a:cubicBezTo>
                  <a:cubicBezTo>
                    <a:pt x="376" y="44"/>
                    <a:pt x="375" y="45"/>
                    <a:pt x="375" y="45"/>
                  </a:cubicBezTo>
                  <a:cubicBezTo>
                    <a:pt x="374" y="46"/>
                    <a:pt x="373" y="47"/>
                    <a:pt x="373" y="47"/>
                  </a:cubicBezTo>
                  <a:cubicBezTo>
                    <a:pt x="372" y="47"/>
                    <a:pt x="371" y="47"/>
                    <a:pt x="371" y="47"/>
                  </a:cubicBezTo>
                  <a:cubicBezTo>
                    <a:pt x="370" y="47"/>
                    <a:pt x="369" y="47"/>
                    <a:pt x="369" y="47"/>
                  </a:cubicBezTo>
                  <a:cubicBezTo>
                    <a:pt x="368" y="47"/>
                    <a:pt x="368" y="47"/>
                    <a:pt x="367" y="47"/>
                  </a:cubicBezTo>
                  <a:cubicBezTo>
                    <a:pt x="366" y="52"/>
                    <a:pt x="366" y="52"/>
                    <a:pt x="366" y="52"/>
                  </a:cubicBezTo>
                  <a:cubicBezTo>
                    <a:pt x="367" y="53"/>
                    <a:pt x="368" y="53"/>
                    <a:pt x="369" y="53"/>
                  </a:cubicBezTo>
                  <a:cubicBezTo>
                    <a:pt x="369" y="53"/>
                    <a:pt x="370" y="53"/>
                    <a:pt x="371" y="53"/>
                  </a:cubicBezTo>
                  <a:cubicBezTo>
                    <a:pt x="373" y="53"/>
                    <a:pt x="374" y="53"/>
                    <a:pt x="375" y="52"/>
                  </a:cubicBezTo>
                  <a:cubicBezTo>
                    <a:pt x="377" y="52"/>
                    <a:pt x="378" y="51"/>
                    <a:pt x="378" y="51"/>
                  </a:cubicBezTo>
                  <a:cubicBezTo>
                    <a:pt x="379" y="50"/>
                    <a:pt x="380" y="49"/>
                    <a:pt x="381" y="48"/>
                  </a:cubicBezTo>
                  <a:cubicBezTo>
                    <a:pt x="381" y="47"/>
                    <a:pt x="382" y="46"/>
                    <a:pt x="383" y="45"/>
                  </a:cubicBezTo>
                  <a:cubicBezTo>
                    <a:pt x="402" y="13"/>
                    <a:pt x="402" y="13"/>
                    <a:pt x="402" y="13"/>
                  </a:cubicBezTo>
                  <a:cubicBezTo>
                    <a:pt x="394" y="13"/>
                    <a:pt x="394" y="13"/>
                    <a:pt x="394" y="13"/>
                  </a:cubicBezTo>
                  <a:cubicBezTo>
                    <a:pt x="382" y="34"/>
                    <a:pt x="382" y="34"/>
                    <a:pt x="382" y="34"/>
                  </a:cubicBezTo>
                  <a:cubicBezTo>
                    <a:pt x="382" y="34"/>
                    <a:pt x="382" y="34"/>
                    <a:pt x="382" y="34"/>
                  </a:cubicBezTo>
                  <a:cubicBezTo>
                    <a:pt x="380" y="13"/>
                    <a:pt x="380" y="13"/>
                    <a:pt x="380" y="13"/>
                  </a:cubicBezTo>
                  <a:lnTo>
                    <a:pt x="372" y="13"/>
                  </a:lnTo>
                  <a:close/>
                  <a:moveTo>
                    <a:pt x="445" y="4"/>
                  </a:moveTo>
                  <a:cubicBezTo>
                    <a:pt x="443" y="3"/>
                    <a:pt x="441" y="3"/>
                    <a:pt x="440" y="2"/>
                  </a:cubicBezTo>
                  <a:cubicBezTo>
                    <a:pt x="438" y="2"/>
                    <a:pt x="436" y="2"/>
                    <a:pt x="435" y="2"/>
                  </a:cubicBezTo>
                  <a:cubicBezTo>
                    <a:pt x="433" y="2"/>
                    <a:pt x="432" y="2"/>
                    <a:pt x="430" y="2"/>
                  </a:cubicBezTo>
                  <a:cubicBezTo>
                    <a:pt x="429" y="3"/>
                    <a:pt x="428" y="3"/>
                    <a:pt x="426" y="4"/>
                  </a:cubicBezTo>
                  <a:cubicBezTo>
                    <a:pt x="425" y="4"/>
                    <a:pt x="424" y="5"/>
                    <a:pt x="423" y="6"/>
                  </a:cubicBezTo>
                  <a:cubicBezTo>
                    <a:pt x="422" y="7"/>
                    <a:pt x="422" y="8"/>
                    <a:pt x="421" y="9"/>
                  </a:cubicBezTo>
                  <a:cubicBezTo>
                    <a:pt x="421" y="11"/>
                    <a:pt x="420" y="12"/>
                    <a:pt x="420" y="14"/>
                  </a:cubicBezTo>
                  <a:cubicBezTo>
                    <a:pt x="420" y="15"/>
                    <a:pt x="421" y="16"/>
                    <a:pt x="421" y="17"/>
                  </a:cubicBezTo>
                  <a:cubicBezTo>
                    <a:pt x="422" y="18"/>
                    <a:pt x="422" y="19"/>
                    <a:pt x="423" y="20"/>
                  </a:cubicBezTo>
                  <a:cubicBezTo>
                    <a:pt x="424" y="21"/>
                    <a:pt x="425" y="21"/>
                    <a:pt x="425" y="22"/>
                  </a:cubicBezTo>
                  <a:cubicBezTo>
                    <a:pt x="426" y="23"/>
                    <a:pt x="427" y="23"/>
                    <a:pt x="428" y="24"/>
                  </a:cubicBezTo>
                  <a:cubicBezTo>
                    <a:pt x="429" y="24"/>
                    <a:pt x="430" y="25"/>
                    <a:pt x="431" y="25"/>
                  </a:cubicBezTo>
                  <a:cubicBezTo>
                    <a:pt x="432" y="26"/>
                    <a:pt x="432" y="26"/>
                    <a:pt x="433" y="27"/>
                  </a:cubicBezTo>
                  <a:cubicBezTo>
                    <a:pt x="433" y="28"/>
                    <a:pt x="433" y="29"/>
                    <a:pt x="433" y="30"/>
                  </a:cubicBezTo>
                  <a:cubicBezTo>
                    <a:pt x="433" y="31"/>
                    <a:pt x="433" y="31"/>
                    <a:pt x="433" y="32"/>
                  </a:cubicBezTo>
                  <a:cubicBezTo>
                    <a:pt x="432" y="33"/>
                    <a:pt x="432" y="34"/>
                    <a:pt x="431" y="34"/>
                  </a:cubicBezTo>
                  <a:cubicBezTo>
                    <a:pt x="430" y="35"/>
                    <a:pt x="430" y="35"/>
                    <a:pt x="429" y="35"/>
                  </a:cubicBezTo>
                  <a:cubicBezTo>
                    <a:pt x="428" y="35"/>
                    <a:pt x="427" y="36"/>
                    <a:pt x="426" y="36"/>
                  </a:cubicBezTo>
                  <a:cubicBezTo>
                    <a:pt x="425" y="36"/>
                    <a:pt x="424" y="35"/>
                    <a:pt x="423" y="35"/>
                  </a:cubicBezTo>
                  <a:cubicBezTo>
                    <a:pt x="422" y="35"/>
                    <a:pt x="421" y="35"/>
                    <a:pt x="420" y="34"/>
                  </a:cubicBezTo>
                  <a:cubicBezTo>
                    <a:pt x="419" y="34"/>
                    <a:pt x="418" y="33"/>
                    <a:pt x="417" y="33"/>
                  </a:cubicBezTo>
                  <a:cubicBezTo>
                    <a:pt x="415" y="39"/>
                    <a:pt x="415" y="39"/>
                    <a:pt x="415" y="39"/>
                  </a:cubicBezTo>
                  <a:cubicBezTo>
                    <a:pt x="417" y="40"/>
                    <a:pt x="418" y="41"/>
                    <a:pt x="420" y="41"/>
                  </a:cubicBezTo>
                  <a:cubicBezTo>
                    <a:pt x="422" y="41"/>
                    <a:pt x="424" y="42"/>
                    <a:pt x="426" y="42"/>
                  </a:cubicBezTo>
                  <a:cubicBezTo>
                    <a:pt x="427" y="42"/>
                    <a:pt x="429" y="41"/>
                    <a:pt x="431" y="41"/>
                  </a:cubicBezTo>
                  <a:cubicBezTo>
                    <a:pt x="432" y="41"/>
                    <a:pt x="434" y="40"/>
                    <a:pt x="435" y="40"/>
                  </a:cubicBezTo>
                  <a:cubicBezTo>
                    <a:pt x="436" y="39"/>
                    <a:pt x="437" y="38"/>
                    <a:pt x="438" y="37"/>
                  </a:cubicBezTo>
                  <a:cubicBezTo>
                    <a:pt x="439" y="36"/>
                    <a:pt x="440" y="35"/>
                    <a:pt x="441" y="34"/>
                  </a:cubicBezTo>
                  <a:cubicBezTo>
                    <a:pt x="441" y="32"/>
                    <a:pt x="441" y="31"/>
                    <a:pt x="441" y="29"/>
                  </a:cubicBezTo>
                  <a:cubicBezTo>
                    <a:pt x="441" y="27"/>
                    <a:pt x="441" y="26"/>
                    <a:pt x="441" y="25"/>
                  </a:cubicBezTo>
                  <a:cubicBezTo>
                    <a:pt x="440" y="24"/>
                    <a:pt x="440" y="23"/>
                    <a:pt x="439" y="22"/>
                  </a:cubicBezTo>
                  <a:cubicBezTo>
                    <a:pt x="438" y="21"/>
                    <a:pt x="437" y="20"/>
                    <a:pt x="436" y="20"/>
                  </a:cubicBezTo>
                  <a:cubicBezTo>
                    <a:pt x="435" y="19"/>
                    <a:pt x="434" y="19"/>
                    <a:pt x="433" y="18"/>
                  </a:cubicBezTo>
                  <a:cubicBezTo>
                    <a:pt x="433" y="18"/>
                    <a:pt x="432" y="17"/>
                    <a:pt x="431" y="16"/>
                  </a:cubicBezTo>
                  <a:cubicBezTo>
                    <a:pt x="430" y="16"/>
                    <a:pt x="430" y="15"/>
                    <a:pt x="429" y="15"/>
                  </a:cubicBezTo>
                  <a:cubicBezTo>
                    <a:pt x="429" y="14"/>
                    <a:pt x="428" y="13"/>
                    <a:pt x="428" y="12"/>
                  </a:cubicBezTo>
                  <a:cubicBezTo>
                    <a:pt x="428" y="12"/>
                    <a:pt x="429" y="11"/>
                    <a:pt x="429" y="10"/>
                  </a:cubicBezTo>
                  <a:cubicBezTo>
                    <a:pt x="429" y="10"/>
                    <a:pt x="430" y="9"/>
                    <a:pt x="431" y="9"/>
                  </a:cubicBezTo>
                  <a:cubicBezTo>
                    <a:pt x="431" y="9"/>
                    <a:pt x="432" y="8"/>
                    <a:pt x="433" y="8"/>
                  </a:cubicBezTo>
                  <a:cubicBezTo>
                    <a:pt x="433" y="8"/>
                    <a:pt x="434" y="8"/>
                    <a:pt x="435" y="8"/>
                  </a:cubicBezTo>
                  <a:cubicBezTo>
                    <a:pt x="436" y="8"/>
                    <a:pt x="437" y="8"/>
                    <a:pt x="438" y="8"/>
                  </a:cubicBezTo>
                  <a:cubicBezTo>
                    <a:pt x="439" y="8"/>
                    <a:pt x="439" y="9"/>
                    <a:pt x="440" y="9"/>
                  </a:cubicBezTo>
                  <a:cubicBezTo>
                    <a:pt x="441" y="9"/>
                    <a:pt x="442" y="10"/>
                    <a:pt x="443" y="10"/>
                  </a:cubicBezTo>
                  <a:lnTo>
                    <a:pt x="445" y="4"/>
                  </a:lnTo>
                  <a:close/>
                  <a:moveTo>
                    <a:pt x="473" y="29"/>
                  </a:moveTo>
                  <a:cubicBezTo>
                    <a:pt x="474" y="28"/>
                    <a:pt x="474" y="27"/>
                    <a:pt x="474" y="26"/>
                  </a:cubicBezTo>
                  <a:cubicBezTo>
                    <a:pt x="474" y="25"/>
                    <a:pt x="474" y="24"/>
                    <a:pt x="474" y="23"/>
                  </a:cubicBezTo>
                  <a:cubicBezTo>
                    <a:pt x="474" y="20"/>
                    <a:pt x="474" y="18"/>
                    <a:pt x="473" y="17"/>
                  </a:cubicBezTo>
                  <a:cubicBezTo>
                    <a:pt x="472" y="15"/>
                    <a:pt x="470" y="14"/>
                    <a:pt x="469" y="13"/>
                  </a:cubicBezTo>
                  <a:cubicBezTo>
                    <a:pt x="467" y="12"/>
                    <a:pt x="465" y="12"/>
                    <a:pt x="462" y="12"/>
                  </a:cubicBezTo>
                  <a:cubicBezTo>
                    <a:pt x="461" y="12"/>
                    <a:pt x="459" y="12"/>
                    <a:pt x="457" y="13"/>
                  </a:cubicBezTo>
                  <a:cubicBezTo>
                    <a:pt x="456" y="14"/>
                    <a:pt x="454" y="14"/>
                    <a:pt x="453" y="16"/>
                  </a:cubicBezTo>
                  <a:cubicBezTo>
                    <a:pt x="452" y="17"/>
                    <a:pt x="450" y="18"/>
                    <a:pt x="449" y="19"/>
                  </a:cubicBezTo>
                  <a:cubicBezTo>
                    <a:pt x="448" y="21"/>
                    <a:pt x="448" y="22"/>
                    <a:pt x="447" y="24"/>
                  </a:cubicBezTo>
                  <a:cubicBezTo>
                    <a:pt x="447" y="26"/>
                    <a:pt x="446" y="27"/>
                    <a:pt x="446" y="29"/>
                  </a:cubicBezTo>
                  <a:cubicBezTo>
                    <a:pt x="446" y="31"/>
                    <a:pt x="447" y="33"/>
                    <a:pt x="447" y="35"/>
                  </a:cubicBezTo>
                  <a:cubicBezTo>
                    <a:pt x="448" y="36"/>
                    <a:pt x="449" y="38"/>
                    <a:pt x="450" y="39"/>
                  </a:cubicBezTo>
                  <a:cubicBezTo>
                    <a:pt x="451" y="40"/>
                    <a:pt x="453" y="40"/>
                    <a:pt x="454" y="41"/>
                  </a:cubicBezTo>
                  <a:cubicBezTo>
                    <a:pt x="456" y="41"/>
                    <a:pt x="458" y="42"/>
                    <a:pt x="460" y="42"/>
                  </a:cubicBezTo>
                  <a:cubicBezTo>
                    <a:pt x="462" y="42"/>
                    <a:pt x="463" y="41"/>
                    <a:pt x="465" y="41"/>
                  </a:cubicBezTo>
                  <a:cubicBezTo>
                    <a:pt x="466" y="41"/>
                    <a:pt x="468" y="40"/>
                    <a:pt x="469" y="40"/>
                  </a:cubicBezTo>
                  <a:cubicBezTo>
                    <a:pt x="470" y="34"/>
                    <a:pt x="470" y="34"/>
                    <a:pt x="470" y="34"/>
                  </a:cubicBezTo>
                  <a:cubicBezTo>
                    <a:pt x="469" y="35"/>
                    <a:pt x="467" y="35"/>
                    <a:pt x="466" y="36"/>
                  </a:cubicBezTo>
                  <a:cubicBezTo>
                    <a:pt x="464" y="36"/>
                    <a:pt x="463" y="36"/>
                    <a:pt x="461" y="36"/>
                  </a:cubicBezTo>
                  <a:cubicBezTo>
                    <a:pt x="460" y="36"/>
                    <a:pt x="458" y="36"/>
                    <a:pt x="457" y="36"/>
                  </a:cubicBezTo>
                  <a:cubicBezTo>
                    <a:pt x="456" y="35"/>
                    <a:pt x="455" y="34"/>
                    <a:pt x="454" y="33"/>
                  </a:cubicBezTo>
                  <a:cubicBezTo>
                    <a:pt x="454" y="32"/>
                    <a:pt x="453" y="31"/>
                    <a:pt x="453" y="29"/>
                  </a:cubicBezTo>
                  <a:lnTo>
                    <a:pt x="473" y="29"/>
                  </a:lnTo>
                  <a:close/>
                  <a:moveTo>
                    <a:pt x="454" y="24"/>
                  </a:moveTo>
                  <a:cubicBezTo>
                    <a:pt x="455" y="23"/>
                    <a:pt x="455" y="22"/>
                    <a:pt x="456" y="21"/>
                  </a:cubicBezTo>
                  <a:cubicBezTo>
                    <a:pt x="457" y="20"/>
                    <a:pt x="458" y="19"/>
                    <a:pt x="459" y="18"/>
                  </a:cubicBezTo>
                  <a:cubicBezTo>
                    <a:pt x="460" y="18"/>
                    <a:pt x="461" y="17"/>
                    <a:pt x="462" y="17"/>
                  </a:cubicBezTo>
                  <a:cubicBezTo>
                    <a:pt x="464" y="17"/>
                    <a:pt x="465" y="18"/>
                    <a:pt x="466" y="19"/>
                  </a:cubicBezTo>
                  <a:cubicBezTo>
                    <a:pt x="467" y="19"/>
                    <a:pt x="467" y="21"/>
                    <a:pt x="467" y="22"/>
                  </a:cubicBezTo>
                  <a:cubicBezTo>
                    <a:pt x="467" y="22"/>
                    <a:pt x="467" y="23"/>
                    <a:pt x="467" y="23"/>
                  </a:cubicBezTo>
                  <a:cubicBezTo>
                    <a:pt x="467" y="23"/>
                    <a:pt x="467" y="24"/>
                    <a:pt x="467" y="24"/>
                  </a:cubicBezTo>
                  <a:lnTo>
                    <a:pt x="454" y="24"/>
                  </a:lnTo>
                  <a:close/>
                  <a:moveTo>
                    <a:pt x="476" y="41"/>
                  </a:moveTo>
                  <a:cubicBezTo>
                    <a:pt x="484" y="41"/>
                    <a:pt x="484" y="41"/>
                    <a:pt x="484" y="41"/>
                  </a:cubicBezTo>
                  <a:cubicBezTo>
                    <a:pt x="486" y="28"/>
                    <a:pt x="486" y="28"/>
                    <a:pt x="486" y="28"/>
                  </a:cubicBezTo>
                  <a:cubicBezTo>
                    <a:pt x="487" y="27"/>
                    <a:pt x="487" y="26"/>
                    <a:pt x="487" y="25"/>
                  </a:cubicBezTo>
                  <a:cubicBezTo>
                    <a:pt x="488" y="24"/>
                    <a:pt x="488" y="23"/>
                    <a:pt x="489" y="22"/>
                  </a:cubicBezTo>
                  <a:cubicBezTo>
                    <a:pt x="490" y="21"/>
                    <a:pt x="491" y="20"/>
                    <a:pt x="492" y="20"/>
                  </a:cubicBezTo>
                  <a:cubicBezTo>
                    <a:pt x="492" y="19"/>
                    <a:pt x="494" y="19"/>
                    <a:pt x="495" y="19"/>
                  </a:cubicBezTo>
                  <a:cubicBezTo>
                    <a:pt x="495" y="19"/>
                    <a:pt x="496" y="19"/>
                    <a:pt x="496" y="19"/>
                  </a:cubicBezTo>
                  <a:cubicBezTo>
                    <a:pt x="497" y="19"/>
                    <a:pt x="497" y="19"/>
                    <a:pt x="498" y="19"/>
                  </a:cubicBezTo>
                  <a:cubicBezTo>
                    <a:pt x="499" y="12"/>
                    <a:pt x="499" y="12"/>
                    <a:pt x="499" y="12"/>
                  </a:cubicBezTo>
                  <a:cubicBezTo>
                    <a:pt x="499" y="12"/>
                    <a:pt x="498" y="12"/>
                    <a:pt x="498" y="12"/>
                  </a:cubicBezTo>
                  <a:cubicBezTo>
                    <a:pt x="497" y="12"/>
                    <a:pt x="497" y="12"/>
                    <a:pt x="496" y="12"/>
                  </a:cubicBezTo>
                  <a:cubicBezTo>
                    <a:pt x="496" y="12"/>
                    <a:pt x="495" y="12"/>
                    <a:pt x="494" y="13"/>
                  </a:cubicBezTo>
                  <a:cubicBezTo>
                    <a:pt x="493" y="13"/>
                    <a:pt x="492" y="13"/>
                    <a:pt x="492" y="14"/>
                  </a:cubicBezTo>
                  <a:cubicBezTo>
                    <a:pt x="491" y="14"/>
                    <a:pt x="490" y="15"/>
                    <a:pt x="490" y="16"/>
                  </a:cubicBezTo>
                  <a:cubicBezTo>
                    <a:pt x="489" y="16"/>
                    <a:pt x="488" y="17"/>
                    <a:pt x="488" y="18"/>
                  </a:cubicBezTo>
                  <a:cubicBezTo>
                    <a:pt x="488" y="18"/>
                    <a:pt x="488" y="18"/>
                    <a:pt x="488" y="18"/>
                  </a:cubicBezTo>
                  <a:cubicBezTo>
                    <a:pt x="489" y="13"/>
                    <a:pt x="489" y="13"/>
                    <a:pt x="489" y="13"/>
                  </a:cubicBezTo>
                  <a:cubicBezTo>
                    <a:pt x="482" y="13"/>
                    <a:pt x="482" y="13"/>
                    <a:pt x="482" y="13"/>
                  </a:cubicBezTo>
                  <a:cubicBezTo>
                    <a:pt x="482" y="14"/>
                    <a:pt x="482" y="15"/>
                    <a:pt x="481" y="16"/>
                  </a:cubicBezTo>
                  <a:lnTo>
                    <a:pt x="476" y="41"/>
                  </a:lnTo>
                  <a:close/>
                  <a:moveTo>
                    <a:pt x="505" y="41"/>
                  </a:moveTo>
                  <a:cubicBezTo>
                    <a:pt x="513" y="41"/>
                    <a:pt x="513" y="41"/>
                    <a:pt x="513" y="41"/>
                  </a:cubicBezTo>
                  <a:cubicBezTo>
                    <a:pt x="529" y="13"/>
                    <a:pt x="529" y="13"/>
                    <a:pt x="529" y="13"/>
                  </a:cubicBezTo>
                  <a:cubicBezTo>
                    <a:pt x="522" y="13"/>
                    <a:pt x="522" y="13"/>
                    <a:pt x="522" y="13"/>
                  </a:cubicBezTo>
                  <a:cubicBezTo>
                    <a:pt x="511" y="33"/>
                    <a:pt x="511" y="33"/>
                    <a:pt x="511" y="33"/>
                  </a:cubicBezTo>
                  <a:cubicBezTo>
                    <a:pt x="510" y="33"/>
                    <a:pt x="510" y="33"/>
                    <a:pt x="510" y="33"/>
                  </a:cubicBezTo>
                  <a:cubicBezTo>
                    <a:pt x="508" y="13"/>
                    <a:pt x="508" y="13"/>
                    <a:pt x="508" y="13"/>
                  </a:cubicBezTo>
                  <a:cubicBezTo>
                    <a:pt x="500" y="13"/>
                    <a:pt x="500" y="13"/>
                    <a:pt x="500" y="13"/>
                  </a:cubicBezTo>
                  <a:lnTo>
                    <a:pt x="505" y="41"/>
                  </a:lnTo>
                  <a:close/>
                  <a:moveTo>
                    <a:pt x="528" y="41"/>
                  </a:moveTo>
                  <a:cubicBezTo>
                    <a:pt x="535" y="41"/>
                    <a:pt x="535" y="41"/>
                    <a:pt x="535" y="41"/>
                  </a:cubicBezTo>
                  <a:cubicBezTo>
                    <a:pt x="541" y="13"/>
                    <a:pt x="541" y="13"/>
                    <a:pt x="541" y="13"/>
                  </a:cubicBezTo>
                  <a:cubicBezTo>
                    <a:pt x="534" y="13"/>
                    <a:pt x="534" y="13"/>
                    <a:pt x="534" y="13"/>
                  </a:cubicBezTo>
                  <a:lnTo>
                    <a:pt x="528" y="41"/>
                  </a:lnTo>
                  <a:close/>
                  <a:moveTo>
                    <a:pt x="535" y="8"/>
                  </a:moveTo>
                  <a:cubicBezTo>
                    <a:pt x="543" y="8"/>
                    <a:pt x="543" y="8"/>
                    <a:pt x="543" y="8"/>
                  </a:cubicBezTo>
                  <a:cubicBezTo>
                    <a:pt x="544" y="1"/>
                    <a:pt x="544" y="1"/>
                    <a:pt x="544" y="1"/>
                  </a:cubicBezTo>
                  <a:cubicBezTo>
                    <a:pt x="537" y="1"/>
                    <a:pt x="537" y="1"/>
                    <a:pt x="537" y="1"/>
                  </a:cubicBezTo>
                  <a:lnTo>
                    <a:pt x="535" y="8"/>
                  </a:lnTo>
                  <a:close/>
                  <a:moveTo>
                    <a:pt x="568" y="13"/>
                  </a:moveTo>
                  <a:cubicBezTo>
                    <a:pt x="567" y="13"/>
                    <a:pt x="566" y="13"/>
                    <a:pt x="565" y="12"/>
                  </a:cubicBezTo>
                  <a:cubicBezTo>
                    <a:pt x="564" y="12"/>
                    <a:pt x="562" y="12"/>
                    <a:pt x="561" y="12"/>
                  </a:cubicBezTo>
                  <a:cubicBezTo>
                    <a:pt x="559" y="12"/>
                    <a:pt x="556" y="12"/>
                    <a:pt x="554" y="13"/>
                  </a:cubicBezTo>
                  <a:cubicBezTo>
                    <a:pt x="552" y="14"/>
                    <a:pt x="550" y="15"/>
                    <a:pt x="549" y="17"/>
                  </a:cubicBezTo>
                  <a:cubicBezTo>
                    <a:pt x="547" y="19"/>
                    <a:pt x="546" y="20"/>
                    <a:pt x="546" y="23"/>
                  </a:cubicBezTo>
                  <a:cubicBezTo>
                    <a:pt x="545" y="25"/>
                    <a:pt x="544" y="27"/>
                    <a:pt x="544" y="29"/>
                  </a:cubicBezTo>
                  <a:cubicBezTo>
                    <a:pt x="544" y="32"/>
                    <a:pt x="545" y="34"/>
                    <a:pt x="546" y="36"/>
                  </a:cubicBezTo>
                  <a:cubicBezTo>
                    <a:pt x="547" y="38"/>
                    <a:pt x="548" y="39"/>
                    <a:pt x="550" y="40"/>
                  </a:cubicBezTo>
                  <a:cubicBezTo>
                    <a:pt x="552" y="41"/>
                    <a:pt x="554" y="42"/>
                    <a:pt x="556" y="42"/>
                  </a:cubicBezTo>
                  <a:cubicBezTo>
                    <a:pt x="558" y="42"/>
                    <a:pt x="559" y="41"/>
                    <a:pt x="560" y="41"/>
                  </a:cubicBezTo>
                  <a:cubicBezTo>
                    <a:pt x="561" y="41"/>
                    <a:pt x="562" y="41"/>
                    <a:pt x="563" y="40"/>
                  </a:cubicBezTo>
                  <a:cubicBezTo>
                    <a:pt x="564" y="34"/>
                    <a:pt x="564" y="34"/>
                    <a:pt x="564" y="34"/>
                  </a:cubicBezTo>
                  <a:cubicBezTo>
                    <a:pt x="564" y="35"/>
                    <a:pt x="563" y="35"/>
                    <a:pt x="562" y="35"/>
                  </a:cubicBezTo>
                  <a:cubicBezTo>
                    <a:pt x="562" y="35"/>
                    <a:pt x="561" y="36"/>
                    <a:pt x="560" y="36"/>
                  </a:cubicBezTo>
                  <a:cubicBezTo>
                    <a:pt x="560" y="36"/>
                    <a:pt x="559" y="36"/>
                    <a:pt x="558" y="36"/>
                  </a:cubicBezTo>
                  <a:cubicBezTo>
                    <a:pt x="557" y="36"/>
                    <a:pt x="556" y="36"/>
                    <a:pt x="555" y="35"/>
                  </a:cubicBezTo>
                  <a:cubicBezTo>
                    <a:pt x="554" y="35"/>
                    <a:pt x="554" y="34"/>
                    <a:pt x="553" y="34"/>
                  </a:cubicBezTo>
                  <a:cubicBezTo>
                    <a:pt x="553" y="33"/>
                    <a:pt x="553" y="32"/>
                    <a:pt x="552" y="31"/>
                  </a:cubicBezTo>
                  <a:cubicBezTo>
                    <a:pt x="552" y="30"/>
                    <a:pt x="552" y="29"/>
                    <a:pt x="552" y="29"/>
                  </a:cubicBezTo>
                  <a:cubicBezTo>
                    <a:pt x="552" y="27"/>
                    <a:pt x="552" y="26"/>
                    <a:pt x="553" y="25"/>
                  </a:cubicBezTo>
                  <a:cubicBezTo>
                    <a:pt x="553" y="23"/>
                    <a:pt x="554" y="22"/>
                    <a:pt x="554" y="21"/>
                  </a:cubicBezTo>
                  <a:cubicBezTo>
                    <a:pt x="555" y="20"/>
                    <a:pt x="556" y="19"/>
                    <a:pt x="557" y="19"/>
                  </a:cubicBezTo>
                  <a:cubicBezTo>
                    <a:pt x="558" y="18"/>
                    <a:pt x="560" y="18"/>
                    <a:pt x="561" y="18"/>
                  </a:cubicBezTo>
                  <a:cubicBezTo>
                    <a:pt x="562" y="18"/>
                    <a:pt x="563" y="18"/>
                    <a:pt x="564" y="18"/>
                  </a:cubicBezTo>
                  <a:cubicBezTo>
                    <a:pt x="565" y="18"/>
                    <a:pt x="566" y="19"/>
                    <a:pt x="567" y="19"/>
                  </a:cubicBezTo>
                  <a:lnTo>
                    <a:pt x="568" y="13"/>
                  </a:lnTo>
                  <a:close/>
                  <a:moveTo>
                    <a:pt x="595" y="29"/>
                  </a:moveTo>
                  <a:cubicBezTo>
                    <a:pt x="595" y="28"/>
                    <a:pt x="596" y="27"/>
                    <a:pt x="596" y="26"/>
                  </a:cubicBezTo>
                  <a:cubicBezTo>
                    <a:pt x="596" y="25"/>
                    <a:pt x="596" y="24"/>
                    <a:pt x="596" y="23"/>
                  </a:cubicBezTo>
                  <a:cubicBezTo>
                    <a:pt x="596" y="20"/>
                    <a:pt x="595" y="18"/>
                    <a:pt x="594" y="17"/>
                  </a:cubicBezTo>
                  <a:cubicBezTo>
                    <a:pt x="593" y="15"/>
                    <a:pt x="592" y="14"/>
                    <a:pt x="590" y="13"/>
                  </a:cubicBezTo>
                  <a:cubicBezTo>
                    <a:pt x="589" y="12"/>
                    <a:pt x="587" y="12"/>
                    <a:pt x="584" y="12"/>
                  </a:cubicBezTo>
                  <a:cubicBezTo>
                    <a:pt x="582" y="12"/>
                    <a:pt x="581" y="12"/>
                    <a:pt x="579" y="13"/>
                  </a:cubicBezTo>
                  <a:cubicBezTo>
                    <a:pt x="577" y="14"/>
                    <a:pt x="576" y="14"/>
                    <a:pt x="575" y="16"/>
                  </a:cubicBezTo>
                  <a:cubicBezTo>
                    <a:pt x="573" y="17"/>
                    <a:pt x="572" y="18"/>
                    <a:pt x="571" y="19"/>
                  </a:cubicBezTo>
                  <a:cubicBezTo>
                    <a:pt x="570" y="21"/>
                    <a:pt x="570" y="22"/>
                    <a:pt x="569" y="24"/>
                  </a:cubicBezTo>
                  <a:cubicBezTo>
                    <a:pt x="569" y="26"/>
                    <a:pt x="568" y="27"/>
                    <a:pt x="568" y="29"/>
                  </a:cubicBezTo>
                  <a:cubicBezTo>
                    <a:pt x="568" y="31"/>
                    <a:pt x="569" y="33"/>
                    <a:pt x="569" y="35"/>
                  </a:cubicBezTo>
                  <a:cubicBezTo>
                    <a:pt x="570" y="36"/>
                    <a:pt x="571" y="38"/>
                    <a:pt x="572" y="39"/>
                  </a:cubicBezTo>
                  <a:cubicBezTo>
                    <a:pt x="573" y="40"/>
                    <a:pt x="575" y="40"/>
                    <a:pt x="576" y="41"/>
                  </a:cubicBezTo>
                  <a:cubicBezTo>
                    <a:pt x="578" y="41"/>
                    <a:pt x="580" y="42"/>
                    <a:pt x="582" y="42"/>
                  </a:cubicBezTo>
                  <a:cubicBezTo>
                    <a:pt x="583" y="42"/>
                    <a:pt x="585" y="41"/>
                    <a:pt x="586" y="41"/>
                  </a:cubicBezTo>
                  <a:cubicBezTo>
                    <a:pt x="588" y="41"/>
                    <a:pt x="589" y="40"/>
                    <a:pt x="591" y="40"/>
                  </a:cubicBezTo>
                  <a:cubicBezTo>
                    <a:pt x="592" y="34"/>
                    <a:pt x="592" y="34"/>
                    <a:pt x="592" y="34"/>
                  </a:cubicBezTo>
                  <a:cubicBezTo>
                    <a:pt x="590" y="35"/>
                    <a:pt x="589" y="35"/>
                    <a:pt x="588" y="36"/>
                  </a:cubicBezTo>
                  <a:cubicBezTo>
                    <a:pt x="586" y="36"/>
                    <a:pt x="585" y="36"/>
                    <a:pt x="583" y="36"/>
                  </a:cubicBezTo>
                  <a:cubicBezTo>
                    <a:pt x="581" y="36"/>
                    <a:pt x="580" y="36"/>
                    <a:pt x="579" y="36"/>
                  </a:cubicBezTo>
                  <a:cubicBezTo>
                    <a:pt x="578" y="35"/>
                    <a:pt x="577" y="34"/>
                    <a:pt x="576" y="33"/>
                  </a:cubicBezTo>
                  <a:cubicBezTo>
                    <a:pt x="576" y="32"/>
                    <a:pt x="575" y="31"/>
                    <a:pt x="575" y="29"/>
                  </a:cubicBezTo>
                  <a:lnTo>
                    <a:pt x="595" y="29"/>
                  </a:lnTo>
                  <a:close/>
                  <a:moveTo>
                    <a:pt x="576" y="24"/>
                  </a:moveTo>
                  <a:cubicBezTo>
                    <a:pt x="577" y="23"/>
                    <a:pt x="577" y="22"/>
                    <a:pt x="578" y="21"/>
                  </a:cubicBezTo>
                  <a:cubicBezTo>
                    <a:pt x="579" y="20"/>
                    <a:pt x="579" y="19"/>
                    <a:pt x="580" y="18"/>
                  </a:cubicBezTo>
                  <a:cubicBezTo>
                    <a:pt x="581" y="18"/>
                    <a:pt x="583" y="17"/>
                    <a:pt x="584" y="17"/>
                  </a:cubicBezTo>
                  <a:cubicBezTo>
                    <a:pt x="586" y="17"/>
                    <a:pt x="587" y="18"/>
                    <a:pt x="588" y="19"/>
                  </a:cubicBezTo>
                  <a:cubicBezTo>
                    <a:pt x="588" y="19"/>
                    <a:pt x="589" y="21"/>
                    <a:pt x="589" y="22"/>
                  </a:cubicBezTo>
                  <a:cubicBezTo>
                    <a:pt x="589" y="22"/>
                    <a:pt x="589" y="23"/>
                    <a:pt x="589" y="23"/>
                  </a:cubicBezTo>
                  <a:cubicBezTo>
                    <a:pt x="589" y="23"/>
                    <a:pt x="589" y="24"/>
                    <a:pt x="589" y="24"/>
                  </a:cubicBezTo>
                  <a:lnTo>
                    <a:pt x="576" y="24"/>
                  </a:lnTo>
                  <a:close/>
                  <a:moveTo>
                    <a:pt x="621" y="13"/>
                  </a:moveTo>
                  <a:cubicBezTo>
                    <a:pt x="620" y="13"/>
                    <a:pt x="619" y="13"/>
                    <a:pt x="617" y="12"/>
                  </a:cubicBezTo>
                  <a:cubicBezTo>
                    <a:pt x="616" y="12"/>
                    <a:pt x="615" y="12"/>
                    <a:pt x="613" y="12"/>
                  </a:cubicBezTo>
                  <a:cubicBezTo>
                    <a:pt x="612" y="12"/>
                    <a:pt x="611" y="12"/>
                    <a:pt x="610" y="12"/>
                  </a:cubicBezTo>
                  <a:cubicBezTo>
                    <a:pt x="609" y="13"/>
                    <a:pt x="607" y="13"/>
                    <a:pt x="606" y="13"/>
                  </a:cubicBezTo>
                  <a:cubicBezTo>
                    <a:pt x="605" y="14"/>
                    <a:pt x="604" y="14"/>
                    <a:pt x="604" y="15"/>
                  </a:cubicBezTo>
                  <a:cubicBezTo>
                    <a:pt x="603" y="16"/>
                    <a:pt x="602" y="17"/>
                    <a:pt x="602" y="18"/>
                  </a:cubicBezTo>
                  <a:cubicBezTo>
                    <a:pt x="601" y="19"/>
                    <a:pt x="601" y="20"/>
                    <a:pt x="601" y="21"/>
                  </a:cubicBezTo>
                  <a:cubicBezTo>
                    <a:pt x="601" y="22"/>
                    <a:pt x="601" y="23"/>
                    <a:pt x="602" y="24"/>
                  </a:cubicBezTo>
                  <a:cubicBezTo>
                    <a:pt x="602" y="25"/>
                    <a:pt x="603" y="26"/>
                    <a:pt x="603" y="26"/>
                  </a:cubicBezTo>
                  <a:cubicBezTo>
                    <a:pt x="604" y="27"/>
                    <a:pt x="605" y="27"/>
                    <a:pt x="606" y="28"/>
                  </a:cubicBezTo>
                  <a:cubicBezTo>
                    <a:pt x="607" y="29"/>
                    <a:pt x="607" y="29"/>
                    <a:pt x="608" y="29"/>
                  </a:cubicBezTo>
                  <a:cubicBezTo>
                    <a:pt x="609" y="30"/>
                    <a:pt x="609" y="31"/>
                    <a:pt x="610" y="31"/>
                  </a:cubicBezTo>
                  <a:cubicBezTo>
                    <a:pt x="610" y="32"/>
                    <a:pt x="610" y="32"/>
                    <a:pt x="610" y="33"/>
                  </a:cubicBezTo>
                  <a:cubicBezTo>
                    <a:pt x="610" y="34"/>
                    <a:pt x="610" y="34"/>
                    <a:pt x="610" y="35"/>
                  </a:cubicBezTo>
                  <a:cubicBezTo>
                    <a:pt x="610" y="35"/>
                    <a:pt x="609" y="35"/>
                    <a:pt x="609" y="36"/>
                  </a:cubicBezTo>
                  <a:cubicBezTo>
                    <a:pt x="608" y="36"/>
                    <a:pt x="608" y="36"/>
                    <a:pt x="607" y="36"/>
                  </a:cubicBezTo>
                  <a:cubicBezTo>
                    <a:pt x="607" y="36"/>
                    <a:pt x="606" y="36"/>
                    <a:pt x="605" y="36"/>
                  </a:cubicBezTo>
                  <a:cubicBezTo>
                    <a:pt x="605" y="36"/>
                    <a:pt x="604" y="36"/>
                    <a:pt x="603" y="36"/>
                  </a:cubicBezTo>
                  <a:cubicBezTo>
                    <a:pt x="602" y="36"/>
                    <a:pt x="601" y="35"/>
                    <a:pt x="601" y="35"/>
                  </a:cubicBezTo>
                  <a:cubicBezTo>
                    <a:pt x="600" y="35"/>
                    <a:pt x="599" y="34"/>
                    <a:pt x="598" y="34"/>
                  </a:cubicBezTo>
                  <a:cubicBezTo>
                    <a:pt x="597" y="40"/>
                    <a:pt x="597" y="40"/>
                    <a:pt x="597" y="40"/>
                  </a:cubicBezTo>
                  <a:cubicBezTo>
                    <a:pt x="598" y="40"/>
                    <a:pt x="600" y="41"/>
                    <a:pt x="601" y="41"/>
                  </a:cubicBezTo>
                  <a:cubicBezTo>
                    <a:pt x="603" y="41"/>
                    <a:pt x="604" y="42"/>
                    <a:pt x="605" y="42"/>
                  </a:cubicBezTo>
                  <a:cubicBezTo>
                    <a:pt x="607" y="42"/>
                    <a:pt x="608" y="41"/>
                    <a:pt x="609" y="41"/>
                  </a:cubicBezTo>
                  <a:cubicBezTo>
                    <a:pt x="610" y="41"/>
                    <a:pt x="612" y="41"/>
                    <a:pt x="613" y="40"/>
                  </a:cubicBezTo>
                  <a:cubicBezTo>
                    <a:pt x="614" y="40"/>
                    <a:pt x="615" y="39"/>
                    <a:pt x="616" y="39"/>
                  </a:cubicBezTo>
                  <a:cubicBezTo>
                    <a:pt x="616" y="38"/>
                    <a:pt x="617" y="37"/>
                    <a:pt x="617" y="36"/>
                  </a:cubicBezTo>
                  <a:cubicBezTo>
                    <a:pt x="618" y="35"/>
                    <a:pt x="618" y="33"/>
                    <a:pt x="618" y="32"/>
                  </a:cubicBezTo>
                  <a:cubicBezTo>
                    <a:pt x="618" y="31"/>
                    <a:pt x="618" y="30"/>
                    <a:pt x="617" y="29"/>
                  </a:cubicBezTo>
                  <a:cubicBezTo>
                    <a:pt x="617" y="28"/>
                    <a:pt x="616" y="27"/>
                    <a:pt x="616" y="27"/>
                  </a:cubicBezTo>
                  <a:cubicBezTo>
                    <a:pt x="615" y="26"/>
                    <a:pt x="614" y="25"/>
                    <a:pt x="613" y="25"/>
                  </a:cubicBezTo>
                  <a:cubicBezTo>
                    <a:pt x="613" y="24"/>
                    <a:pt x="612" y="24"/>
                    <a:pt x="611" y="23"/>
                  </a:cubicBezTo>
                  <a:cubicBezTo>
                    <a:pt x="610" y="23"/>
                    <a:pt x="610" y="22"/>
                    <a:pt x="609" y="22"/>
                  </a:cubicBezTo>
                  <a:cubicBezTo>
                    <a:pt x="609" y="21"/>
                    <a:pt x="609" y="21"/>
                    <a:pt x="609" y="20"/>
                  </a:cubicBezTo>
                  <a:cubicBezTo>
                    <a:pt x="609" y="20"/>
                    <a:pt x="609" y="19"/>
                    <a:pt x="609" y="19"/>
                  </a:cubicBezTo>
                  <a:cubicBezTo>
                    <a:pt x="609" y="18"/>
                    <a:pt x="610" y="18"/>
                    <a:pt x="610" y="18"/>
                  </a:cubicBezTo>
                  <a:cubicBezTo>
                    <a:pt x="611" y="18"/>
                    <a:pt x="611" y="18"/>
                    <a:pt x="612" y="18"/>
                  </a:cubicBezTo>
                  <a:cubicBezTo>
                    <a:pt x="612" y="17"/>
                    <a:pt x="613" y="17"/>
                    <a:pt x="614" y="17"/>
                  </a:cubicBezTo>
                  <a:cubicBezTo>
                    <a:pt x="615" y="17"/>
                    <a:pt x="616" y="18"/>
                    <a:pt x="617" y="18"/>
                  </a:cubicBezTo>
                  <a:cubicBezTo>
                    <a:pt x="618" y="18"/>
                    <a:pt x="619" y="18"/>
                    <a:pt x="620" y="19"/>
                  </a:cubicBezTo>
                  <a:lnTo>
                    <a:pt x="6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sp>
        <p:nvSpPr>
          <p:cNvPr id="23" name="Text Placeholder 1030"/>
          <p:cNvSpPr>
            <a:spLocks noGrp="1"/>
          </p:cNvSpPr>
          <p:nvPr>
            <p:ph type="body" sz="quarter" idx="10" hasCustomPrompt="1"/>
          </p:nvPr>
        </p:nvSpPr>
        <p:spPr>
          <a:xfrm>
            <a:off x="299350" y="3484735"/>
            <a:ext cx="3643967" cy="347682"/>
          </a:xfrm>
          <a:prstGeom prst="rect">
            <a:avLst/>
          </a:prstGeom>
        </p:spPr>
        <p:txBody>
          <a:bodyPr anchor="ct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dirty="0"/>
              <a:t>Name</a:t>
            </a:r>
            <a:endParaRPr lang="en-IN" dirty="0"/>
          </a:p>
        </p:txBody>
      </p:sp>
      <p:sp>
        <p:nvSpPr>
          <p:cNvPr id="24" name="Text Placeholder 1030"/>
          <p:cNvSpPr>
            <a:spLocks noGrp="1"/>
          </p:cNvSpPr>
          <p:nvPr>
            <p:ph type="body" sz="quarter" idx="11" hasCustomPrompt="1"/>
          </p:nvPr>
        </p:nvSpPr>
        <p:spPr>
          <a:xfrm>
            <a:off x="299350" y="3939689"/>
            <a:ext cx="3643967" cy="347682"/>
          </a:xfrm>
          <a:prstGeom prst="rect">
            <a:avLst/>
          </a:prstGeom>
        </p:spPr>
        <p:txBody>
          <a:bodyPr anchor="ctr">
            <a:normAutofit/>
          </a:bodyP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dirty="0"/>
              <a:t>Designation </a:t>
            </a:r>
            <a:endParaRPr lang="en-IN" dirty="0"/>
          </a:p>
        </p:txBody>
      </p:sp>
      <p:sp>
        <p:nvSpPr>
          <p:cNvPr id="26" name="Parallelogram 25"/>
          <p:cNvSpPr/>
          <p:nvPr userDrawn="1"/>
        </p:nvSpPr>
        <p:spPr>
          <a:xfrm>
            <a:off x="4317589" y="2639"/>
            <a:ext cx="4826410" cy="4914952"/>
          </a:xfrm>
          <a:custGeom>
            <a:avLst/>
            <a:gdLst/>
            <a:ahLst/>
            <a:cxnLst/>
            <a:rect l="l" t="t" r="r" b="b"/>
            <a:pathLst>
              <a:path w="5048250" h="5140862">
                <a:moveTo>
                  <a:pt x="3013830" y="0"/>
                </a:moveTo>
                <a:lnTo>
                  <a:pt x="5048250" y="0"/>
                </a:lnTo>
                <a:lnTo>
                  <a:pt x="5048250" y="5140862"/>
                </a:lnTo>
                <a:lnTo>
                  <a:pt x="0" y="51408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lvl="0"/>
            <a:endParaRPr lang="en-IN" sz="1800">
              <a:solidFill>
                <a:schemeClr val="tx1"/>
              </a:solidFill>
            </a:endParaRPr>
          </a:p>
        </p:txBody>
      </p:sp>
      <p:sp>
        <p:nvSpPr>
          <p:cNvPr id="28" name="Picture Placeholder 3"/>
          <p:cNvSpPr>
            <a:spLocks noGrp="1"/>
          </p:cNvSpPr>
          <p:nvPr>
            <p:ph type="pic" sz="quarter" idx="14" hasCustomPrompt="1"/>
          </p:nvPr>
        </p:nvSpPr>
        <p:spPr>
          <a:xfrm>
            <a:off x="4379513" y="-1"/>
            <a:ext cx="4764488" cy="4917591"/>
          </a:xfrm>
          <a:custGeom>
            <a:avLst/>
            <a:gdLst/>
            <a:ahLst/>
            <a:cxnLst/>
            <a:rect l="l" t="t" r="r" b="b"/>
            <a:pathLst>
              <a:path w="5052943" h="5125139">
                <a:moveTo>
                  <a:pt x="3057525" y="0"/>
                </a:moveTo>
                <a:lnTo>
                  <a:pt x="5048250" y="0"/>
                </a:lnTo>
                <a:lnTo>
                  <a:pt x="5048250" y="1"/>
                </a:lnTo>
                <a:lnTo>
                  <a:pt x="5048250" y="3152775"/>
                </a:lnTo>
                <a:lnTo>
                  <a:pt x="5052943" y="3152775"/>
                </a:lnTo>
                <a:lnTo>
                  <a:pt x="5052943" y="5125138"/>
                </a:lnTo>
                <a:lnTo>
                  <a:pt x="5048250" y="5125138"/>
                </a:lnTo>
                <a:lnTo>
                  <a:pt x="3057525" y="5125138"/>
                </a:lnTo>
                <a:lnTo>
                  <a:pt x="2052619" y="5125138"/>
                </a:lnTo>
                <a:lnTo>
                  <a:pt x="2052618" y="5125139"/>
                </a:lnTo>
                <a:lnTo>
                  <a:pt x="0" y="5125139"/>
                </a:lnTo>
                <a:lnTo>
                  <a:pt x="2995632" y="1"/>
                </a:lnTo>
                <a:lnTo>
                  <a:pt x="3057525" y="1"/>
                </a:lnTo>
                <a:close/>
              </a:path>
            </a:pathLst>
          </a:custGeom>
          <a:solidFill>
            <a:schemeClr val="bg1">
              <a:lumMod val="85000"/>
            </a:schemeClr>
          </a:solidFill>
        </p:spPr>
        <p:txBody>
          <a:bodyPr lIns="0" tIns="0" rIns="468000" bIns="0" anchor="ctr">
            <a:noAutofit/>
          </a:bodyPr>
          <a:lstStyle>
            <a:lvl1pPr marL="0" indent="0" algn="r">
              <a:buFont typeface="Arial" panose="020B0604020202020204" pitchFamily="34" charset="0"/>
              <a:buNone/>
              <a:defRPr lang="en-IN" sz="1400" i="1" dirty="0"/>
            </a:lvl1pPr>
          </a:lstStyle>
          <a:p>
            <a:r>
              <a:rPr lang="en-IN" dirty="0"/>
              <a:t>Click icon to add image</a:t>
            </a:r>
          </a:p>
        </p:txBody>
      </p:sp>
      <p:grpSp>
        <p:nvGrpSpPr>
          <p:cNvPr id="25" name="Group 24"/>
          <p:cNvGrpSpPr/>
          <p:nvPr userDrawn="1"/>
        </p:nvGrpSpPr>
        <p:grpSpPr>
          <a:xfrm>
            <a:off x="787276" y="755330"/>
            <a:ext cx="799280" cy="844787"/>
            <a:chOff x="-3330575" y="3005138"/>
            <a:chExt cx="1533526" cy="1620837"/>
          </a:xfrm>
          <a:solidFill>
            <a:schemeClr val="accent1"/>
          </a:solidFill>
        </p:grpSpPr>
        <p:sp>
          <p:nvSpPr>
            <p:cNvPr id="27" name="Freeform 6"/>
            <p:cNvSpPr>
              <a:spLocks/>
            </p:cNvSpPr>
            <p:nvPr/>
          </p:nvSpPr>
          <p:spPr bwMode="auto">
            <a:xfrm>
              <a:off x="-3330575" y="3005138"/>
              <a:ext cx="1233488" cy="1620837"/>
            </a:xfrm>
            <a:custGeom>
              <a:avLst/>
              <a:gdLst>
                <a:gd name="T0" fmla="*/ 621 w 777"/>
                <a:gd name="T1" fmla="*/ 0 h 1021"/>
                <a:gd name="T2" fmla="*/ 0 w 777"/>
                <a:gd name="T3" fmla="*/ 1021 h 1021"/>
                <a:gd name="T4" fmla="*/ 621 w 777"/>
                <a:gd name="T5" fmla="*/ 1021 h 1021"/>
                <a:gd name="T6" fmla="*/ 777 w 777"/>
                <a:gd name="T7" fmla="*/ 785 h 1021"/>
                <a:gd name="T8" fmla="*/ 231 w 777"/>
                <a:gd name="T9" fmla="*/ 785 h 1021"/>
                <a:gd name="T10" fmla="*/ 699 w 777"/>
                <a:gd name="T11" fmla="*/ 0 h 1021"/>
                <a:gd name="T12" fmla="*/ 621 w 777"/>
                <a:gd name="T13" fmla="*/ 0 h 1021"/>
              </a:gdLst>
              <a:ahLst/>
              <a:cxnLst>
                <a:cxn ang="0">
                  <a:pos x="T0" y="T1"/>
                </a:cxn>
                <a:cxn ang="0">
                  <a:pos x="T2" y="T3"/>
                </a:cxn>
                <a:cxn ang="0">
                  <a:pos x="T4" y="T5"/>
                </a:cxn>
                <a:cxn ang="0">
                  <a:pos x="T6" y="T7"/>
                </a:cxn>
                <a:cxn ang="0">
                  <a:pos x="T8" y="T9"/>
                </a:cxn>
                <a:cxn ang="0">
                  <a:pos x="T10" y="T11"/>
                </a:cxn>
                <a:cxn ang="0">
                  <a:pos x="T12" y="T13"/>
                </a:cxn>
              </a:cxnLst>
              <a:rect l="0" t="0" r="r" b="b"/>
              <a:pathLst>
                <a:path w="777" h="1021">
                  <a:moveTo>
                    <a:pt x="621" y="0"/>
                  </a:moveTo>
                  <a:lnTo>
                    <a:pt x="0" y="1021"/>
                  </a:lnTo>
                  <a:lnTo>
                    <a:pt x="621" y="1021"/>
                  </a:lnTo>
                  <a:lnTo>
                    <a:pt x="777" y="785"/>
                  </a:lnTo>
                  <a:lnTo>
                    <a:pt x="231" y="785"/>
                  </a:lnTo>
                  <a:lnTo>
                    <a:pt x="699" y="0"/>
                  </a:lnTo>
                  <a:lnTo>
                    <a:pt x="6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29" name="Freeform 7"/>
            <p:cNvSpPr>
              <a:spLocks/>
            </p:cNvSpPr>
            <p:nvPr/>
          </p:nvSpPr>
          <p:spPr bwMode="auto">
            <a:xfrm>
              <a:off x="-2611437" y="3005138"/>
              <a:ext cx="814388" cy="1136650"/>
            </a:xfrm>
            <a:custGeom>
              <a:avLst/>
              <a:gdLst>
                <a:gd name="T0" fmla="*/ 435 w 513"/>
                <a:gd name="T1" fmla="*/ 0 h 716"/>
                <a:gd name="T2" fmla="*/ 513 w 513"/>
                <a:gd name="T3" fmla="*/ 0 h 716"/>
                <a:gd name="T4" fmla="*/ 78 w 513"/>
                <a:gd name="T5" fmla="*/ 716 h 716"/>
                <a:gd name="T6" fmla="*/ 0 w 513"/>
                <a:gd name="T7" fmla="*/ 716 h 716"/>
                <a:gd name="T8" fmla="*/ 435 w 513"/>
                <a:gd name="T9" fmla="*/ 0 h 716"/>
              </a:gdLst>
              <a:ahLst/>
              <a:cxnLst>
                <a:cxn ang="0">
                  <a:pos x="T0" y="T1"/>
                </a:cxn>
                <a:cxn ang="0">
                  <a:pos x="T2" y="T3"/>
                </a:cxn>
                <a:cxn ang="0">
                  <a:pos x="T4" y="T5"/>
                </a:cxn>
                <a:cxn ang="0">
                  <a:pos x="T6" y="T7"/>
                </a:cxn>
                <a:cxn ang="0">
                  <a:pos x="T8" y="T9"/>
                </a:cxn>
              </a:cxnLst>
              <a:rect l="0" t="0" r="r" b="b"/>
              <a:pathLst>
                <a:path w="513" h="716">
                  <a:moveTo>
                    <a:pt x="435" y="0"/>
                  </a:moveTo>
                  <a:lnTo>
                    <a:pt x="513" y="0"/>
                  </a:lnTo>
                  <a:lnTo>
                    <a:pt x="78" y="716"/>
                  </a:lnTo>
                  <a:lnTo>
                    <a:pt x="0" y="716"/>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grpSp>
        <p:nvGrpSpPr>
          <p:cNvPr id="30" name="Group 29"/>
          <p:cNvGrpSpPr/>
          <p:nvPr userDrawn="1"/>
        </p:nvGrpSpPr>
        <p:grpSpPr>
          <a:xfrm>
            <a:off x="4059220" y="1649550"/>
            <a:ext cx="747544" cy="809246"/>
            <a:chOff x="2301081" y="6662108"/>
            <a:chExt cx="1500188" cy="1624012"/>
          </a:xfrm>
          <a:solidFill>
            <a:schemeClr val="accent1"/>
          </a:solidFill>
        </p:grpSpPr>
        <p:sp>
          <p:nvSpPr>
            <p:cNvPr id="31" name="Freeform 8"/>
            <p:cNvSpPr>
              <a:spLocks/>
            </p:cNvSpPr>
            <p:nvPr/>
          </p:nvSpPr>
          <p:spPr bwMode="auto">
            <a:xfrm>
              <a:off x="2551906" y="6662108"/>
              <a:ext cx="1249363" cy="393700"/>
            </a:xfrm>
            <a:custGeom>
              <a:avLst/>
              <a:gdLst>
                <a:gd name="T0" fmla="*/ 402 w 787"/>
                <a:gd name="T1" fmla="*/ 248 h 248"/>
                <a:gd name="T2" fmla="*/ 633 w 787"/>
                <a:gd name="T3" fmla="*/ 248 h 248"/>
                <a:gd name="T4" fmla="*/ 787 w 787"/>
                <a:gd name="T5" fmla="*/ 0 h 248"/>
                <a:gd name="T6" fmla="*/ 151 w 787"/>
                <a:gd name="T7" fmla="*/ 0 h 248"/>
                <a:gd name="T8" fmla="*/ 0 w 787"/>
                <a:gd name="T9" fmla="*/ 246 h 248"/>
                <a:gd name="T10" fmla="*/ 402 w 787"/>
                <a:gd name="T11" fmla="*/ 248 h 248"/>
              </a:gdLst>
              <a:ahLst/>
              <a:cxnLst>
                <a:cxn ang="0">
                  <a:pos x="T0" y="T1"/>
                </a:cxn>
                <a:cxn ang="0">
                  <a:pos x="T2" y="T3"/>
                </a:cxn>
                <a:cxn ang="0">
                  <a:pos x="T4" y="T5"/>
                </a:cxn>
                <a:cxn ang="0">
                  <a:pos x="T6" y="T7"/>
                </a:cxn>
                <a:cxn ang="0">
                  <a:pos x="T8" y="T9"/>
                </a:cxn>
                <a:cxn ang="0">
                  <a:pos x="T10" y="T11"/>
                </a:cxn>
              </a:cxnLst>
              <a:rect l="0" t="0" r="r" b="b"/>
              <a:pathLst>
                <a:path w="787" h="248">
                  <a:moveTo>
                    <a:pt x="402" y="248"/>
                  </a:moveTo>
                  <a:lnTo>
                    <a:pt x="633" y="248"/>
                  </a:lnTo>
                  <a:lnTo>
                    <a:pt x="787" y="0"/>
                  </a:lnTo>
                  <a:lnTo>
                    <a:pt x="151" y="0"/>
                  </a:lnTo>
                  <a:lnTo>
                    <a:pt x="0" y="246"/>
                  </a:lnTo>
                  <a:lnTo>
                    <a:pt x="402"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32" name="Freeform 9"/>
            <p:cNvSpPr>
              <a:spLocks/>
            </p:cNvSpPr>
            <p:nvPr/>
          </p:nvSpPr>
          <p:spPr bwMode="auto">
            <a:xfrm>
              <a:off x="2683669" y="7162170"/>
              <a:ext cx="809625" cy="1123950"/>
            </a:xfrm>
            <a:custGeom>
              <a:avLst/>
              <a:gdLst>
                <a:gd name="T0" fmla="*/ 435 w 510"/>
                <a:gd name="T1" fmla="*/ 0 h 708"/>
                <a:gd name="T2" fmla="*/ 510 w 510"/>
                <a:gd name="T3" fmla="*/ 0 h 708"/>
                <a:gd name="T4" fmla="*/ 78 w 510"/>
                <a:gd name="T5" fmla="*/ 708 h 708"/>
                <a:gd name="T6" fmla="*/ 0 w 510"/>
                <a:gd name="T7" fmla="*/ 708 h 708"/>
                <a:gd name="T8" fmla="*/ 435 w 510"/>
                <a:gd name="T9" fmla="*/ 0 h 708"/>
              </a:gdLst>
              <a:ahLst/>
              <a:cxnLst>
                <a:cxn ang="0">
                  <a:pos x="T0" y="T1"/>
                </a:cxn>
                <a:cxn ang="0">
                  <a:pos x="T2" y="T3"/>
                </a:cxn>
                <a:cxn ang="0">
                  <a:pos x="T4" y="T5"/>
                </a:cxn>
                <a:cxn ang="0">
                  <a:pos x="T6" y="T7"/>
                </a:cxn>
                <a:cxn ang="0">
                  <a:pos x="T8" y="T9"/>
                </a:cxn>
              </a:cxnLst>
              <a:rect l="0" t="0" r="r" b="b"/>
              <a:pathLst>
                <a:path w="510" h="708">
                  <a:moveTo>
                    <a:pt x="435" y="0"/>
                  </a:moveTo>
                  <a:lnTo>
                    <a:pt x="510" y="0"/>
                  </a:lnTo>
                  <a:lnTo>
                    <a:pt x="78" y="708"/>
                  </a:lnTo>
                  <a:lnTo>
                    <a:pt x="0" y="708"/>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33" name="Freeform 10"/>
            <p:cNvSpPr>
              <a:spLocks/>
            </p:cNvSpPr>
            <p:nvPr/>
          </p:nvSpPr>
          <p:spPr bwMode="auto">
            <a:xfrm>
              <a:off x="2301081" y="7162170"/>
              <a:ext cx="803275" cy="1123950"/>
            </a:xfrm>
            <a:custGeom>
              <a:avLst/>
              <a:gdLst>
                <a:gd name="T0" fmla="*/ 430 w 506"/>
                <a:gd name="T1" fmla="*/ 0 h 708"/>
                <a:gd name="T2" fmla="*/ 506 w 506"/>
                <a:gd name="T3" fmla="*/ 0 h 708"/>
                <a:gd name="T4" fmla="*/ 76 w 506"/>
                <a:gd name="T5" fmla="*/ 708 h 708"/>
                <a:gd name="T6" fmla="*/ 0 w 506"/>
                <a:gd name="T7" fmla="*/ 708 h 708"/>
                <a:gd name="T8" fmla="*/ 430 w 506"/>
                <a:gd name="T9" fmla="*/ 0 h 708"/>
              </a:gdLst>
              <a:ahLst/>
              <a:cxnLst>
                <a:cxn ang="0">
                  <a:pos x="T0" y="T1"/>
                </a:cxn>
                <a:cxn ang="0">
                  <a:pos x="T2" y="T3"/>
                </a:cxn>
                <a:cxn ang="0">
                  <a:pos x="T4" y="T5"/>
                </a:cxn>
                <a:cxn ang="0">
                  <a:pos x="T6" y="T7"/>
                </a:cxn>
                <a:cxn ang="0">
                  <a:pos x="T8" y="T9"/>
                </a:cxn>
              </a:cxnLst>
              <a:rect l="0" t="0" r="r" b="b"/>
              <a:pathLst>
                <a:path w="506" h="708">
                  <a:moveTo>
                    <a:pt x="430" y="0"/>
                  </a:moveTo>
                  <a:lnTo>
                    <a:pt x="506" y="0"/>
                  </a:lnTo>
                  <a:lnTo>
                    <a:pt x="76" y="708"/>
                  </a:lnTo>
                  <a:lnTo>
                    <a:pt x="0" y="708"/>
                  </a:lnTo>
                  <a:lnTo>
                    <a:pt x="4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spTree>
    <p:extLst>
      <p:ext uri="{BB962C8B-B14F-4D97-AF65-F5344CB8AC3E}">
        <p14:creationId xmlns:p14="http://schemas.microsoft.com/office/powerpoint/2010/main" val="500538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rganization Chart ">
    <p:spTree>
      <p:nvGrpSpPr>
        <p:cNvPr id="1" name=""/>
        <p:cNvGrpSpPr/>
        <p:nvPr/>
      </p:nvGrpSpPr>
      <p:grpSpPr>
        <a:xfrm>
          <a:off x="0" y="0"/>
          <a:ext cx="0" cy="0"/>
          <a:chOff x="0" y="0"/>
          <a:chExt cx="0" cy="0"/>
        </a:xfrm>
      </p:grpSpPr>
      <p:grpSp>
        <p:nvGrpSpPr>
          <p:cNvPr id="2" name="Group 100"/>
          <p:cNvGrpSpPr/>
          <p:nvPr userDrawn="1"/>
        </p:nvGrpSpPr>
        <p:grpSpPr>
          <a:xfrm>
            <a:off x="0" y="596902"/>
            <a:ext cx="9137515" cy="4368770"/>
            <a:chOff x="-1" y="596901"/>
            <a:chExt cx="9137515" cy="4368770"/>
          </a:xfrm>
        </p:grpSpPr>
        <p:cxnSp>
          <p:nvCxnSpPr>
            <p:cNvPr id="112" name="Straight Connector 111"/>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87"/>
          <p:cNvGrpSpPr/>
          <p:nvPr userDrawn="1"/>
        </p:nvGrpSpPr>
        <p:grpSpPr>
          <a:xfrm>
            <a:off x="142571" y="603115"/>
            <a:ext cx="8858313" cy="4368936"/>
            <a:chOff x="142672" y="603115"/>
            <a:chExt cx="8864600" cy="4338536"/>
          </a:xfrm>
        </p:grpSpPr>
        <p:cxnSp>
          <p:nvCxnSpPr>
            <p:cNvPr id="141" name="Straight Connector 140"/>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userDrawn="1">
            <p:ph type="title" hasCustomPrompt="1"/>
          </p:nvPr>
        </p:nvSpPr>
        <p:spPr>
          <a:xfrm>
            <a:off x="304800" y="1"/>
            <a:ext cx="8534400" cy="505365"/>
          </a:xfrm>
        </p:spPr>
        <p:txBody>
          <a:bodyPr anchor="b">
            <a:normAutofit/>
          </a:bodyPr>
          <a:lstStyle>
            <a:lvl1pPr>
              <a:defRPr sz="2397" baseline="0">
                <a:latin typeface="Calibri" charset="0"/>
                <a:ea typeface="Calibri" charset="0"/>
                <a:cs typeface="Calibri" charset="0"/>
              </a:defRPr>
            </a:lvl1pPr>
          </a:lstStyle>
          <a:p>
            <a:r>
              <a:rPr lang="en-US" dirty="0"/>
              <a:t>Organization Chart </a:t>
            </a:r>
          </a:p>
        </p:txBody>
      </p:sp>
      <p:grpSp>
        <p:nvGrpSpPr>
          <p:cNvPr id="4"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sp>
        <p:nvSpPr>
          <p:cNvPr id="103" name="Picture Placeholder 102"/>
          <p:cNvSpPr>
            <a:spLocks noGrp="1"/>
          </p:cNvSpPr>
          <p:nvPr>
            <p:ph type="pic" sz="quarter" idx="10"/>
          </p:nvPr>
        </p:nvSpPr>
        <p:spPr>
          <a:xfrm>
            <a:off x="373382" y="2697480"/>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00" name="Text Placeholder 199"/>
          <p:cNvSpPr>
            <a:spLocks noGrp="1"/>
          </p:cNvSpPr>
          <p:nvPr>
            <p:ph type="body" sz="quarter" idx="16" hasCustomPrompt="1"/>
          </p:nvPr>
        </p:nvSpPr>
        <p:spPr>
          <a:xfrm>
            <a:off x="152401"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02" name="Text Placeholder 199"/>
          <p:cNvSpPr>
            <a:spLocks noGrp="1"/>
          </p:cNvSpPr>
          <p:nvPr>
            <p:ph type="body" sz="quarter" idx="17" hasCustomPrompt="1"/>
          </p:nvPr>
        </p:nvSpPr>
        <p:spPr>
          <a:xfrm>
            <a:off x="152401"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109" name="Picture Placeholder 102"/>
          <p:cNvSpPr>
            <a:spLocks noGrp="1"/>
          </p:cNvSpPr>
          <p:nvPr>
            <p:ph type="pic" sz="quarter" idx="18"/>
          </p:nvPr>
        </p:nvSpPr>
        <p:spPr>
          <a:xfrm>
            <a:off x="1891285" y="2697480"/>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110" name="Text Placeholder 199"/>
          <p:cNvSpPr>
            <a:spLocks noGrp="1"/>
          </p:cNvSpPr>
          <p:nvPr>
            <p:ph type="body" sz="quarter" idx="19" hasCustomPrompt="1"/>
          </p:nvPr>
        </p:nvSpPr>
        <p:spPr>
          <a:xfrm>
            <a:off x="1670305"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111" name="Text Placeholder 199"/>
          <p:cNvSpPr>
            <a:spLocks noGrp="1"/>
          </p:cNvSpPr>
          <p:nvPr>
            <p:ph type="body" sz="quarter" idx="20" hasCustomPrompt="1"/>
          </p:nvPr>
        </p:nvSpPr>
        <p:spPr>
          <a:xfrm>
            <a:off x="1670305"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01" name="Picture Placeholder 102"/>
          <p:cNvSpPr>
            <a:spLocks noGrp="1"/>
          </p:cNvSpPr>
          <p:nvPr>
            <p:ph type="pic" sz="quarter" idx="21"/>
          </p:nvPr>
        </p:nvSpPr>
        <p:spPr>
          <a:xfrm>
            <a:off x="3409189" y="2697480"/>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07" name="Text Placeholder 199"/>
          <p:cNvSpPr>
            <a:spLocks noGrp="1"/>
          </p:cNvSpPr>
          <p:nvPr>
            <p:ph type="body" sz="quarter" idx="22" hasCustomPrompt="1"/>
          </p:nvPr>
        </p:nvSpPr>
        <p:spPr>
          <a:xfrm>
            <a:off x="3188209"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08" name="Text Placeholder 199"/>
          <p:cNvSpPr>
            <a:spLocks noGrp="1"/>
          </p:cNvSpPr>
          <p:nvPr>
            <p:ph type="body" sz="quarter" idx="23" hasCustomPrompt="1"/>
          </p:nvPr>
        </p:nvSpPr>
        <p:spPr>
          <a:xfrm>
            <a:off x="3188209"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09" name="Picture Placeholder 102"/>
          <p:cNvSpPr>
            <a:spLocks noGrp="1"/>
          </p:cNvSpPr>
          <p:nvPr>
            <p:ph type="pic" sz="quarter" idx="24"/>
          </p:nvPr>
        </p:nvSpPr>
        <p:spPr>
          <a:xfrm>
            <a:off x="4927093" y="2697480"/>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10" name="Text Placeholder 199"/>
          <p:cNvSpPr>
            <a:spLocks noGrp="1"/>
          </p:cNvSpPr>
          <p:nvPr>
            <p:ph type="body" sz="quarter" idx="25" hasCustomPrompt="1"/>
          </p:nvPr>
        </p:nvSpPr>
        <p:spPr>
          <a:xfrm>
            <a:off x="4706113"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11" name="Text Placeholder 199"/>
          <p:cNvSpPr>
            <a:spLocks noGrp="1"/>
          </p:cNvSpPr>
          <p:nvPr>
            <p:ph type="body" sz="quarter" idx="26" hasCustomPrompt="1"/>
          </p:nvPr>
        </p:nvSpPr>
        <p:spPr>
          <a:xfrm>
            <a:off x="4706113"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12" name="Picture Placeholder 102"/>
          <p:cNvSpPr>
            <a:spLocks noGrp="1"/>
          </p:cNvSpPr>
          <p:nvPr>
            <p:ph type="pic" sz="quarter" idx="27"/>
          </p:nvPr>
        </p:nvSpPr>
        <p:spPr>
          <a:xfrm>
            <a:off x="6444997" y="2697480"/>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13" name="Text Placeholder 199"/>
          <p:cNvSpPr>
            <a:spLocks noGrp="1"/>
          </p:cNvSpPr>
          <p:nvPr>
            <p:ph type="body" sz="quarter" idx="28" hasCustomPrompt="1"/>
          </p:nvPr>
        </p:nvSpPr>
        <p:spPr>
          <a:xfrm>
            <a:off x="6224017"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14" name="Text Placeholder 199"/>
          <p:cNvSpPr>
            <a:spLocks noGrp="1"/>
          </p:cNvSpPr>
          <p:nvPr>
            <p:ph type="body" sz="quarter" idx="29" hasCustomPrompt="1"/>
          </p:nvPr>
        </p:nvSpPr>
        <p:spPr>
          <a:xfrm>
            <a:off x="6224017"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15" name="Picture Placeholder 102"/>
          <p:cNvSpPr>
            <a:spLocks noGrp="1"/>
          </p:cNvSpPr>
          <p:nvPr>
            <p:ph type="pic" sz="quarter" idx="30"/>
          </p:nvPr>
        </p:nvSpPr>
        <p:spPr>
          <a:xfrm>
            <a:off x="7962901" y="2697480"/>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16" name="Text Placeholder 199"/>
          <p:cNvSpPr>
            <a:spLocks noGrp="1"/>
          </p:cNvSpPr>
          <p:nvPr>
            <p:ph type="body" sz="quarter" idx="31" hasCustomPrompt="1"/>
          </p:nvPr>
        </p:nvSpPr>
        <p:spPr>
          <a:xfrm>
            <a:off x="7741921"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17" name="Text Placeholder 199"/>
          <p:cNvSpPr>
            <a:spLocks noGrp="1"/>
          </p:cNvSpPr>
          <p:nvPr>
            <p:ph type="body" sz="quarter" idx="32" hasCustomPrompt="1"/>
          </p:nvPr>
        </p:nvSpPr>
        <p:spPr>
          <a:xfrm>
            <a:off x="7741921"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18" name="Picture Placeholder 102"/>
          <p:cNvSpPr>
            <a:spLocks noGrp="1"/>
          </p:cNvSpPr>
          <p:nvPr>
            <p:ph type="pic" sz="quarter" idx="33"/>
          </p:nvPr>
        </p:nvSpPr>
        <p:spPr>
          <a:xfrm>
            <a:off x="4247389" y="739140"/>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19" name="Text Placeholder 199"/>
          <p:cNvSpPr>
            <a:spLocks noGrp="1"/>
          </p:cNvSpPr>
          <p:nvPr>
            <p:ph type="body" sz="quarter" idx="34" hasCustomPrompt="1"/>
          </p:nvPr>
        </p:nvSpPr>
        <p:spPr>
          <a:xfrm>
            <a:off x="4026409" y="152431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20" name="Text Placeholder 199"/>
          <p:cNvSpPr>
            <a:spLocks noGrp="1"/>
          </p:cNvSpPr>
          <p:nvPr>
            <p:ph type="body" sz="quarter" idx="35" hasCustomPrompt="1"/>
          </p:nvPr>
        </p:nvSpPr>
        <p:spPr>
          <a:xfrm>
            <a:off x="4026409" y="182149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cxnSp>
        <p:nvCxnSpPr>
          <p:cNvPr id="222" name="Elbow Connector 221"/>
          <p:cNvCxnSpPr>
            <a:stCxn id="220" idx="2"/>
            <a:endCxn id="103" idx="0"/>
          </p:cNvCxnSpPr>
          <p:nvPr userDrawn="1"/>
        </p:nvCxnSpPr>
        <p:spPr>
          <a:xfrm rot="5400000">
            <a:off x="2401826" y="448057"/>
            <a:ext cx="647698" cy="38511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4" name="Elbow Connector 223"/>
          <p:cNvCxnSpPr>
            <a:stCxn id="220" idx="2"/>
            <a:endCxn id="215" idx="1"/>
          </p:cNvCxnSpPr>
          <p:nvPr userDrawn="1"/>
        </p:nvCxnSpPr>
        <p:spPr>
          <a:xfrm rot="16200000" flipH="1">
            <a:off x="6225748" y="475282"/>
            <a:ext cx="647698" cy="379669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6" name="Elbow Connector 225"/>
          <p:cNvCxnSpPr>
            <a:stCxn id="220" idx="2"/>
            <a:endCxn id="109" idx="1"/>
          </p:cNvCxnSpPr>
          <p:nvPr userDrawn="1"/>
        </p:nvCxnSpPr>
        <p:spPr>
          <a:xfrm rot="5400000">
            <a:off x="3189942" y="1236172"/>
            <a:ext cx="647698" cy="227491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8" name="Elbow Connector 227"/>
          <p:cNvCxnSpPr>
            <a:stCxn id="220" idx="2"/>
            <a:endCxn id="212" idx="1"/>
          </p:cNvCxnSpPr>
          <p:nvPr userDrawn="1"/>
        </p:nvCxnSpPr>
        <p:spPr>
          <a:xfrm rot="16200000" flipH="1">
            <a:off x="5466796" y="1234234"/>
            <a:ext cx="647698" cy="227879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30" name="Elbow Connector 229"/>
          <p:cNvCxnSpPr>
            <a:stCxn id="220" idx="2"/>
            <a:endCxn id="201" idx="1"/>
          </p:cNvCxnSpPr>
          <p:nvPr userDrawn="1"/>
        </p:nvCxnSpPr>
        <p:spPr>
          <a:xfrm rot="5400000">
            <a:off x="3948893" y="1995123"/>
            <a:ext cx="647698" cy="75701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32" name="Elbow Connector 231"/>
          <p:cNvCxnSpPr>
            <a:stCxn id="220" idx="2"/>
            <a:endCxn id="209" idx="1"/>
          </p:cNvCxnSpPr>
          <p:nvPr userDrawn="1"/>
        </p:nvCxnSpPr>
        <p:spPr>
          <a:xfrm rot="16200000" flipH="1">
            <a:off x="4707844" y="1993186"/>
            <a:ext cx="647698" cy="76088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42074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mp;T Technology Team">
    <p:spTree>
      <p:nvGrpSpPr>
        <p:cNvPr id="1" name=""/>
        <p:cNvGrpSpPr/>
        <p:nvPr/>
      </p:nvGrpSpPr>
      <p:grpSpPr>
        <a:xfrm>
          <a:off x="0" y="0"/>
          <a:ext cx="0" cy="0"/>
          <a:chOff x="0" y="0"/>
          <a:chExt cx="0" cy="0"/>
        </a:xfrm>
      </p:grpSpPr>
      <p:grpSp>
        <p:nvGrpSpPr>
          <p:cNvPr id="3" name="Group 87"/>
          <p:cNvGrpSpPr/>
          <p:nvPr userDrawn="1"/>
        </p:nvGrpSpPr>
        <p:grpSpPr>
          <a:xfrm>
            <a:off x="142571" y="603115"/>
            <a:ext cx="8858313" cy="4368936"/>
            <a:chOff x="142672" y="603115"/>
            <a:chExt cx="8864600" cy="4338536"/>
          </a:xfrm>
        </p:grpSpPr>
        <p:cxnSp>
          <p:nvCxnSpPr>
            <p:cNvPr id="141" name="Straight Connector 140"/>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00"/>
          <p:cNvGrpSpPr/>
          <p:nvPr userDrawn="1"/>
        </p:nvGrpSpPr>
        <p:grpSpPr>
          <a:xfrm>
            <a:off x="0" y="596902"/>
            <a:ext cx="9137515" cy="4368770"/>
            <a:chOff x="-1" y="596901"/>
            <a:chExt cx="9137515" cy="4368770"/>
          </a:xfrm>
        </p:grpSpPr>
        <p:cxnSp>
          <p:nvCxnSpPr>
            <p:cNvPr id="112" name="Straight Connector 111"/>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203" name="Picture Placeholder 102"/>
          <p:cNvSpPr>
            <a:spLocks noGrp="1"/>
          </p:cNvSpPr>
          <p:nvPr>
            <p:ph type="pic" sz="quarter" idx="24"/>
          </p:nvPr>
        </p:nvSpPr>
        <p:spPr>
          <a:xfrm>
            <a:off x="1638302" y="2385060"/>
            <a:ext cx="731519" cy="289242"/>
          </a:xfrm>
          <a:prstGeom prst="parallelogram">
            <a:avLst>
              <a:gd name="adj" fmla="val 50161"/>
            </a:avLst>
          </a:prstGeom>
          <a:solidFill>
            <a:schemeClr val="accent1"/>
          </a:solidFill>
        </p:spPr>
        <p:txBody>
          <a:bodyPr anchor="ctr">
            <a:normAutofit/>
          </a:bodyPr>
          <a:lstStyle>
            <a:lvl1pPr algn="ctr">
              <a:buFont typeface="Arial" pitchFamily="34" charset="0"/>
              <a:buNone/>
              <a:defRPr sz="900" i="1"/>
            </a:lvl1pPr>
          </a:lstStyle>
          <a:p>
            <a:endParaRPr lang="en-IN" dirty="0"/>
          </a:p>
        </p:txBody>
      </p:sp>
      <p:sp>
        <p:nvSpPr>
          <p:cNvPr id="6" name="Title 1"/>
          <p:cNvSpPr>
            <a:spLocks noGrp="1"/>
          </p:cNvSpPr>
          <p:nvPr userDrawn="1">
            <p:ph type="title" hasCustomPrompt="1"/>
          </p:nvPr>
        </p:nvSpPr>
        <p:spPr>
          <a:xfrm>
            <a:off x="304800" y="1"/>
            <a:ext cx="8534400" cy="505365"/>
          </a:xfrm>
        </p:spPr>
        <p:txBody>
          <a:bodyPr anchor="b">
            <a:normAutofit/>
          </a:bodyPr>
          <a:lstStyle>
            <a:lvl1pPr>
              <a:defRPr sz="2397" baseline="0">
                <a:latin typeface="Calibri" charset="0"/>
                <a:ea typeface="Calibri" charset="0"/>
                <a:cs typeface="Calibri" charset="0"/>
              </a:defRPr>
            </a:lvl1pPr>
          </a:lstStyle>
          <a:p>
            <a:r>
              <a:rPr lang="en-US" dirty="0"/>
              <a:t>L&amp;T Technology Team</a:t>
            </a:r>
          </a:p>
        </p:txBody>
      </p:sp>
      <p:grpSp>
        <p:nvGrpSpPr>
          <p:cNvPr id="4"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grpSp>
      <p:sp>
        <p:nvSpPr>
          <p:cNvPr id="103" name="Picture Placeholder 102"/>
          <p:cNvSpPr>
            <a:spLocks noGrp="1"/>
          </p:cNvSpPr>
          <p:nvPr>
            <p:ph type="pic" sz="quarter" idx="10"/>
          </p:nvPr>
        </p:nvSpPr>
        <p:spPr>
          <a:xfrm>
            <a:off x="1493522" y="1813561"/>
            <a:ext cx="853439" cy="860742"/>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00" name="Text Placeholder 199"/>
          <p:cNvSpPr>
            <a:spLocks noGrp="1"/>
          </p:cNvSpPr>
          <p:nvPr>
            <p:ph type="body" sz="quarter" idx="16" hasCustomPrompt="1"/>
          </p:nvPr>
        </p:nvSpPr>
        <p:spPr>
          <a:xfrm>
            <a:off x="1272541" y="2796859"/>
            <a:ext cx="1249680" cy="228282"/>
          </a:xfrm>
          <a:solidFill>
            <a:schemeClr val="accent1"/>
          </a:solidFill>
        </p:spPr>
        <p:txBody>
          <a:bodyPr anchor="ctr">
            <a:noAutofit/>
          </a:bodyPr>
          <a:lstStyle>
            <a:lvl1pPr algn="ctr">
              <a:buFont typeface="Arial" pitchFamily="34" charset="0"/>
              <a:buNone/>
              <a:defRPr sz="1050" b="1" baseline="0">
                <a:solidFill>
                  <a:schemeClr val="bg1"/>
                </a:solidFill>
              </a:defRPr>
            </a:lvl1pPr>
          </a:lstStyle>
          <a:p>
            <a:pPr lvl="0"/>
            <a:r>
              <a:rPr lang="en-IN" dirty="0"/>
              <a:t>Add Name</a:t>
            </a:r>
          </a:p>
        </p:txBody>
      </p:sp>
      <p:sp>
        <p:nvSpPr>
          <p:cNvPr id="202" name="Text Placeholder 199"/>
          <p:cNvSpPr>
            <a:spLocks noGrp="1"/>
          </p:cNvSpPr>
          <p:nvPr>
            <p:ph type="body" sz="quarter" idx="17" hasCustomPrompt="1"/>
          </p:nvPr>
        </p:nvSpPr>
        <p:spPr>
          <a:xfrm>
            <a:off x="1272541" y="316261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06" name="Picture Placeholder 102"/>
          <p:cNvSpPr>
            <a:spLocks noGrp="1"/>
          </p:cNvSpPr>
          <p:nvPr>
            <p:ph type="pic" sz="quarter" idx="25"/>
          </p:nvPr>
        </p:nvSpPr>
        <p:spPr>
          <a:xfrm>
            <a:off x="4274822" y="2385060"/>
            <a:ext cx="731519" cy="289242"/>
          </a:xfrm>
          <a:prstGeom prst="parallelogram">
            <a:avLst>
              <a:gd name="adj" fmla="val 50161"/>
            </a:avLst>
          </a:prstGeom>
          <a:solidFill>
            <a:schemeClr val="accent1"/>
          </a:solidFill>
        </p:spPr>
        <p:txBody>
          <a:bodyPr anchor="ctr">
            <a:normAutofit/>
          </a:bodyPr>
          <a:lstStyle>
            <a:lvl1pPr algn="ctr">
              <a:buFont typeface="Arial" pitchFamily="34" charset="0"/>
              <a:buNone/>
              <a:defRPr sz="900" i="1"/>
            </a:lvl1pPr>
          </a:lstStyle>
          <a:p>
            <a:endParaRPr lang="en-IN" dirty="0"/>
          </a:p>
        </p:txBody>
      </p:sp>
      <p:sp>
        <p:nvSpPr>
          <p:cNvPr id="221" name="Picture Placeholder 102"/>
          <p:cNvSpPr>
            <a:spLocks noGrp="1"/>
          </p:cNvSpPr>
          <p:nvPr>
            <p:ph type="pic" sz="quarter" idx="26"/>
          </p:nvPr>
        </p:nvSpPr>
        <p:spPr>
          <a:xfrm>
            <a:off x="4130041" y="1813561"/>
            <a:ext cx="853439" cy="860742"/>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23" name="Text Placeholder 199"/>
          <p:cNvSpPr>
            <a:spLocks noGrp="1"/>
          </p:cNvSpPr>
          <p:nvPr>
            <p:ph type="body" sz="quarter" idx="27" hasCustomPrompt="1"/>
          </p:nvPr>
        </p:nvSpPr>
        <p:spPr>
          <a:xfrm>
            <a:off x="3909061" y="2796859"/>
            <a:ext cx="1249680" cy="228282"/>
          </a:xfrm>
          <a:solidFill>
            <a:schemeClr val="accent1"/>
          </a:solidFill>
        </p:spPr>
        <p:txBody>
          <a:bodyPr anchor="ctr">
            <a:noAutofit/>
          </a:bodyPr>
          <a:lstStyle>
            <a:lvl1pPr algn="ctr">
              <a:buFont typeface="Arial" pitchFamily="34" charset="0"/>
              <a:buNone/>
              <a:defRPr sz="1050" b="1" baseline="0">
                <a:solidFill>
                  <a:schemeClr val="bg1"/>
                </a:solidFill>
              </a:defRPr>
            </a:lvl1pPr>
          </a:lstStyle>
          <a:p>
            <a:pPr lvl="0"/>
            <a:r>
              <a:rPr lang="en-IN" dirty="0"/>
              <a:t>Add Name</a:t>
            </a:r>
          </a:p>
        </p:txBody>
      </p:sp>
      <p:sp>
        <p:nvSpPr>
          <p:cNvPr id="225" name="Text Placeholder 199"/>
          <p:cNvSpPr>
            <a:spLocks noGrp="1"/>
          </p:cNvSpPr>
          <p:nvPr>
            <p:ph type="body" sz="quarter" idx="28" hasCustomPrompt="1"/>
          </p:nvPr>
        </p:nvSpPr>
        <p:spPr>
          <a:xfrm>
            <a:off x="3909061" y="316261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27" name="Picture Placeholder 102"/>
          <p:cNvSpPr>
            <a:spLocks noGrp="1"/>
          </p:cNvSpPr>
          <p:nvPr>
            <p:ph type="pic" sz="quarter" idx="29"/>
          </p:nvPr>
        </p:nvSpPr>
        <p:spPr>
          <a:xfrm>
            <a:off x="7056122" y="2385060"/>
            <a:ext cx="731519" cy="289242"/>
          </a:xfrm>
          <a:prstGeom prst="parallelogram">
            <a:avLst>
              <a:gd name="adj" fmla="val 50161"/>
            </a:avLst>
          </a:prstGeom>
          <a:solidFill>
            <a:schemeClr val="accent1"/>
          </a:solidFill>
        </p:spPr>
        <p:txBody>
          <a:bodyPr anchor="ctr">
            <a:normAutofit/>
          </a:bodyPr>
          <a:lstStyle>
            <a:lvl1pPr algn="ctr">
              <a:buFont typeface="Arial" pitchFamily="34" charset="0"/>
              <a:buNone/>
              <a:defRPr sz="900" i="1"/>
            </a:lvl1pPr>
          </a:lstStyle>
          <a:p>
            <a:endParaRPr lang="en-IN" dirty="0"/>
          </a:p>
        </p:txBody>
      </p:sp>
      <p:sp>
        <p:nvSpPr>
          <p:cNvPr id="229" name="Picture Placeholder 102"/>
          <p:cNvSpPr>
            <a:spLocks noGrp="1"/>
          </p:cNvSpPr>
          <p:nvPr>
            <p:ph type="pic" sz="quarter" idx="30"/>
          </p:nvPr>
        </p:nvSpPr>
        <p:spPr>
          <a:xfrm>
            <a:off x="6911341" y="1813561"/>
            <a:ext cx="853439" cy="860742"/>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31" name="Text Placeholder 199"/>
          <p:cNvSpPr>
            <a:spLocks noGrp="1"/>
          </p:cNvSpPr>
          <p:nvPr>
            <p:ph type="body" sz="quarter" idx="31" hasCustomPrompt="1"/>
          </p:nvPr>
        </p:nvSpPr>
        <p:spPr>
          <a:xfrm>
            <a:off x="6690361" y="2796859"/>
            <a:ext cx="1249680" cy="228282"/>
          </a:xfrm>
          <a:solidFill>
            <a:schemeClr val="accent1"/>
          </a:solidFill>
        </p:spPr>
        <p:txBody>
          <a:bodyPr anchor="ctr">
            <a:noAutofit/>
          </a:bodyPr>
          <a:lstStyle>
            <a:lvl1pPr algn="ctr">
              <a:buFont typeface="Arial" pitchFamily="34" charset="0"/>
              <a:buNone/>
              <a:defRPr sz="1050" b="1" baseline="0">
                <a:solidFill>
                  <a:schemeClr val="bg1"/>
                </a:solidFill>
              </a:defRPr>
            </a:lvl1pPr>
          </a:lstStyle>
          <a:p>
            <a:pPr lvl="0"/>
            <a:r>
              <a:rPr lang="en-IN" dirty="0"/>
              <a:t>Add Name</a:t>
            </a:r>
          </a:p>
        </p:txBody>
      </p:sp>
      <p:sp>
        <p:nvSpPr>
          <p:cNvPr id="233" name="Text Placeholder 199"/>
          <p:cNvSpPr>
            <a:spLocks noGrp="1"/>
          </p:cNvSpPr>
          <p:nvPr>
            <p:ph type="body" sz="quarter" idx="32" hasCustomPrompt="1"/>
          </p:nvPr>
        </p:nvSpPr>
        <p:spPr>
          <a:xfrm>
            <a:off x="6690361" y="316261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Tree>
    <p:extLst>
      <p:ext uri="{BB962C8B-B14F-4D97-AF65-F5344CB8AC3E}">
        <p14:creationId xmlns:p14="http://schemas.microsoft.com/office/powerpoint/2010/main" val="114842074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grpSp>
        <p:nvGrpSpPr>
          <p:cNvPr id="25" name="Group 24"/>
          <p:cNvGrpSpPr/>
          <p:nvPr userDrawn="1"/>
        </p:nvGrpSpPr>
        <p:grpSpPr>
          <a:xfrm>
            <a:off x="1" y="0"/>
            <a:ext cx="9137515" cy="4914900"/>
            <a:chOff x="-1" y="0"/>
            <a:chExt cx="9137515" cy="4914900"/>
          </a:xfrm>
        </p:grpSpPr>
        <p:grpSp>
          <p:nvGrpSpPr>
            <p:cNvPr id="27" name="Group 87"/>
            <p:cNvGrpSpPr/>
            <p:nvPr userDrawn="1"/>
          </p:nvGrpSpPr>
          <p:grpSpPr>
            <a:xfrm>
              <a:off x="142570" y="6214"/>
              <a:ext cx="8858313" cy="4908686"/>
              <a:chOff x="142672" y="603115"/>
              <a:chExt cx="8864600" cy="4338536"/>
            </a:xfrm>
          </p:grpSpPr>
          <p:cxnSp>
            <p:nvCxnSpPr>
              <p:cNvPr id="63" name="Straight Connector 62"/>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userDrawn="1"/>
          </p:nvGrpSpPr>
          <p:grpSpPr>
            <a:xfrm>
              <a:off x="-1" y="0"/>
              <a:ext cx="9137515" cy="4896684"/>
              <a:chOff x="-4568761" y="0"/>
              <a:chExt cx="13706276" cy="4896684"/>
            </a:xfrm>
          </p:grpSpPr>
          <p:cxnSp>
            <p:nvCxnSpPr>
              <p:cNvPr id="30" name="Straight Connector 29"/>
              <p:cNvCxnSpPr/>
              <p:nvPr userDrawn="1"/>
            </p:nvCxnSpPr>
            <p:spPr>
              <a:xfrm flipH="1">
                <a:off x="-4568761" y="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flipH="1">
                <a:off x="-4568761" y="15283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a:off x="-4568761" y="30567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4568761" y="45851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H="1">
                <a:off x="-4568761" y="61135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flipH="1">
                <a:off x="-4568761" y="76419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flipH="1">
                <a:off x="-4568761" y="91702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flipH="1">
                <a:off x="-4568761" y="106986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H="1">
                <a:off x="-4568761" y="122270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flipH="1">
                <a:off x="-4568761" y="137554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flipH="1">
                <a:off x="-4568761" y="152838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flipH="1">
                <a:off x="-4568761" y="168121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flipH="1">
                <a:off x="-4568761" y="183405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flipH="1">
                <a:off x="-4568761" y="198689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flipH="1">
                <a:off x="-4568761" y="213973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flipH="1">
                <a:off x="-4568761" y="229257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flipH="1">
                <a:off x="-4568761" y="244540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flipH="1">
                <a:off x="-4568761" y="259824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flipH="1">
                <a:off x="-4568761" y="275108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flipH="1">
                <a:off x="-4568761" y="290392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flipH="1">
                <a:off x="-4568761" y="305676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flipH="1">
                <a:off x="-4568761" y="320959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flipH="1">
                <a:off x="-4568761" y="336243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flipH="1">
                <a:off x="-4568761" y="351527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flipH="1">
                <a:off x="-4568761" y="366811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flipH="1">
                <a:off x="-4568761" y="382095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H="1">
                <a:off x="-4568761" y="397378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4568761" y="412662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H="1">
                <a:off x="-4568761" y="427946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4568761" y="443817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H="1">
                <a:off x="-4568761" y="459100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H="1">
                <a:off x="-4568761" y="474384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H="1">
                <a:off x="-4568761" y="489668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 name="Group 7"/>
          <p:cNvGrpSpPr/>
          <p:nvPr userDrawn="1"/>
        </p:nvGrpSpPr>
        <p:grpSpPr>
          <a:xfrm>
            <a:off x="200225" y="755332"/>
            <a:ext cx="799280" cy="844787"/>
            <a:chOff x="-3330575" y="3005138"/>
            <a:chExt cx="1533526" cy="1620837"/>
          </a:xfrm>
          <a:solidFill>
            <a:schemeClr val="accent1"/>
          </a:solidFill>
        </p:grpSpPr>
        <p:sp>
          <p:nvSpPr>
            <p:cNvPr id="9" name="Freeform 6"/>
            <p:cNvSpPr>
              <a:spLocks/>
            </p:cNvSpPr>
            <p:nvPr/>
          </p:nvSpPr>
          <p:spPr bwMode="auto">
            <a:xfrm>
              <a:off x="-3330575" y="3005138"/>
              <a:ext cx="1233488" cy="1620837"/>
            </a:xfrm>
            <a:custGeom>
              <a:avLst/>
              <a:gdLst>
                <a:gd name="T0" fmla="*/ 621 w 777"/>
                <a:gd name="T1" fmla="*/ 0 h 1021"/>
                <a:gd name="T2" fmla="*/ 0 w 777"/>
                <a:gd name="T3" fmla="*/ 1021 h 1021"/>
                <a:gd name="T4" fmla="*/ 621 w 777"/>
                <a:gd name="T5" fmla="*/ 1021 h 1021"/>
                <a:gd name="T6" fmla="*/ 777 w 777"/>
                <a:gd name="T7" fmla="*/ 785 h 1021"/>
                <a:gd name="T8" fmla="*/ 231 w 777"/>
                <a:gd name="T9" fmla="*/ 785 h 1021"/>
                <a:gd name="T10" fmla="*/ 699 w 777"/>
                <a:gd name="T11" fmla="*/ 0 h 1021"/>
                <a:gd name="T12" fmla="*/ 621 w 777"/>
                <a:gd name="T13" fmla="*/ 0 h 1021"/>
              </a:gdLst>
              <a:ahLst/>
              <a:cxnLst>
                <a:cxn ang="0">
                  <a:pos x="T0" y="T1"/>
                </a:cxn>
                <a:cxn ang="0">
                  <a:pos x="T2" y="T3"/>
                </a:cxn>
                <a:cxn ang="0">
                  <a:pos x="T4" y="T5"/>
                </a:cxn>
                <a:cxn ang="0">
                  <a:pos x="T6" y="T7"/>
                </a:cxn>
                <a:cxn ang="0">
                  <a:pos x="T8" y="T9"/>
                </a:cxn>
                <a:cxn ang="0">
                  <a:pos x="T10" y="T11"/>
                </a:cxn>
                <a:cxn ang="0">
                  <a:pos x="T12" y="T13"/>
                </a:cxn>
              </a:cxnLst>
              <a:rect l="0" t="0" r="r" b="b"/>
              <a:pathLst>
                <a:path w="777" h="1021">
                  <a:moveTo>
                    <a:pt x="621" y="0"/>
                  </a:moveTo>
                  <a:lnTo>
                    <a:pt x="0" y="1021"/>
                  </a:lnTo>
                  <a:lnTo>
                    <a:pt x="621" y="1021"/>
                  </a:lnTo>
                  <a:lnTo>
                    <a:pt x="777" y="785"/>
                  </a:lnTo>
                  <a:lnTo>
                    <a:pt x="231" y="785"/>
                  </a:lnTo>
                  <a:lnTo>
                    <a:pt x="699" y="0"/>
                  </a:lnTo>
                  <a:lnTo>
                    <a:pt x="6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0" name="Freeform 7"/>
            <p:cNvSpPr>
              <a:spLocks/>
            </p:cNvSpPr>
            <p:nvPr/>
          </p:nvSpPr>
          <p:spPr bwMode="auto">
            <a:xfrm>
              <a:off x="-2611437" y="3005138"/>
              <a:ext cx="814388" cy="1136650"/>
            </a:xfrm>
            <a:custGeom>
              <a:avLst/>
              <a:gdLst>
                <a:gd name="T0" fmla="*/ 435 w 513"/>
                <a:gd name="T1" fmla="*/ 0 h 716"/>
                <a:gd name="T2" fmla="*/ 513 w 513"/>
                <a:gd name="T3" fmla="*/ 0 h 716"/>
                <a:gd name="T4" fmla="*/ 78 w 513"/>
                <a:gd name="T5" fmla="*/ 716 h 716"/>
                <a:gd name="T6" fmla="*/ 0 w 513"/>
                <a:gd name="T7" fmla="*/ 716 h 716"/>
                <a:gd name="T8" fmla="*/ 435 w 513"/>
                <a:gd name="T9" fmla="*/ 0 h 716"/>
              </a:gdLst>
              <a:ahLst/>
              <a:cxnLst>
                <a:cxn ang="0">
                  <a:pos x="T0" y="T1"/>
                </a:cxn>
                <a:cxn ang="0">
                  <a:pos x="T2" y="T3"/>
                </a:cxn>
                <a:cxn ang="0">
                  <a:pos x="T4" y="T5"/>
                </a:cxn>
                <a:cxn ang="0">
                  <a:pos x="T6" y="T7"/>
                </a:cxn>
                <a:cxn ang="0">
                  <a:pos x="T8" y="T9"/>
                </a:cxn>
              </a:cxnLst>
              <a:rect l="0" t="0" r="r" b="b"/>
              <a:pathLst>
                <a:path w="513" h="716">
                  <a:moveTo>
                    <a:pt x="435" y="0"/>
                  </a:moveTo>
                  <a:lnTo>
                    <a:pt x="513" y="0"/>
                  </a:lnTo>
                  <a:lnTo>
                    <a:pt x="78" y="716"/>
                  </a:lnTo>
                  <a:lnTo>
                    <a:pt x="0" y="716"/>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grpSp>
        <p:nvGrpSpPr>
          <p:cNvPr id="11" name="Group 10"/>
          <p:cNvGrpSpPr/>
          <p:nvPr userDrawn="1"/>
        </p:nvGrpSpPr>
        <p:grpSpPr>
          <a:xfrm>
            <a:off x="4981240" y="1861069"/>
            <a:ext cx="747544" cy="809246"/>
            <a:chOff x="2301081" y="6662108"/>
            <a:chExt cx="1500188" cy="1624012"/>
          </a:xfrm>
          <a:solidFill>
            <a:schemeClr val="accent1"/>
          </a:solidFill>
        </p:grpSpPr>
        <p:sp>
          <p:nvSpPr>
            <p:cNvPr id="12" name="Freeform 8"/>
            <p:cNvSpPr>
              <a:spLocks/>
            </p:cNvSpPr>
            <p:nvPr/>
          </p:nvSpPr>
          <p:spPr bwMode="auto">
            <a:xfrm>
              <a:off x="2551906" y="6662108"/>
              <a:ext cx="1249363" cy="393700"/>
            </a:xfrm>
            <a:custGeom>
              <a:avLst/>
              <a:gdLst>
                <a:gd name="T0" fmla="*/ 402 w 787"/>
                <a:gd name="T1" fmla="*/ 248 h 248"/>
                <a:gd name="T2" fmla="*/ 633 w 787"/>
                <a:gd name="T3" fmla="*/ 248 h 248"/>
                <a:gd name="T4" fmla="*/ 787 w 787"/>
                <a:gd name="T5" fmla="*/ 0 h 248"/>
                <a:gd name="T6" fmla="*/ 151 w 787"/>
                <a:gd name="T7" fmla="*/ 0 h 248"/>
                <a:gd name="T8" fmla="*/ 0 w 787"/>
                <a:gd name="T9" fmla="*/ 246 h 248"/>
                <a:gd name="T10" fmla="*/ 402 w 787"/>
                <a:gd name="T11" fmla="*/ 248 h 248"/>
              </a:gdLst>
              <a:ahLst/>
              <a:cxnLst>
                <a:cxn ang="0">
                  <a:pos x="T0" y="T1"/>
                </a:cxn>
                <a:cxn ang="0">
                  <a:pos x="T2" y="T3"/>
                </a:cxn>
                <a:cxn ang="0">
                  <a:pos x="T4" y="T5"/>
                </a:cxn>
                <a:cxn ang="0">
                  <a:pos x="T6" y="T7"/>
                </a:cxn>
                <a:cxn ang="0">
                  <a:pos x="T8" y="T9"/>
                </a:cxn>
                <a:cxn ang="0">
                  <a:pos x="T10" y="T11"/>
                </a:cxn>
              </a:cxnLst>
              <a:rect l="0" t="0" r="r" b="b"/>
              <a:pathLst>
                <a:path w="787" h="248">
                  <a:moveTo>
                    <a:pt x="402" y="248"/>
                  </a:moveTo>
                  <a:lnTo>
                    <a:pt x="633" y="248"/>
                  </a:lnTo>
                  <a:lnTo>
                    <a:pt x="787" y="0"/>
                  </a:lnTo>
                  <a:lnTo>
                    <a:pt x="151" y="0"/>
                  </a:lnTo>
                  <a:lnTo>
                    <a:pt x="0" y="246"/>
                  </a:lnTo>
                  <a:lnTo>
                    <a:pt x="402"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3" name="Freeform 9"/>
            <p:cNvSpPr>
              <a:spLocks/>
            </p:cNvSpPr>
            <p:nvPr/>
          </p:nvSpPr>
          <p:spPr bwMode="auto">
            <a:xfrm>
              <a:off x="2683669" y="7162170"/>
              <a:ext cx="809625" cy="1123950"/>
            </a:xfrm>
            <a:custGeom>
              <a:avLst/>
              <a:gdLst>
                <a:gd name="T0" fmla="*/ 435 w 510"/>
                <a:gd name="T1" fmla="*/ 0 h 708"/>
                <a:gd name="T2" fmla="*/ 510 w 510"/>
                <a:gd name="T3" fmla="*/ 0 h 708"/>
                <a:gd name="T4" fmla="*/ 78 w 510"/>
                <a:gd name="T5" fmla="*/ 708 h 708"/>
                <a:gd name="T6" fmla="*/ 0 w 510"/>
                <a:gd name="T7" fmla="*/ 708 h 708"/>
                <a:gd name="T8" fmla="*/ 435 w 510"/>
                <a:gd name="T9" fmla="*/ 0 h 708"/>
              </a:gdLst>
              <a:ahLst/>
              <a:cxnLst>
                <a:cxn ang="0">
                  <a:pos x="T0" y="T1"/>
                </a:cxn>
                <a:cxn ang="0">
                  <a:pos x="T2" y="T3"/>
                </a:cxn>
                <a:cxn ang="0">
                  <a:pos x="T4" y="T5"/>
                </a:cxn>
                <a:cxn ang="0">
                  <a:pos x="T6" y="T7"/>
                </a:cxn>
                <a:cxn ang="0">
                  <a:pos x="T8" y="T9"/>
                </a:cxn>
              </a:cxnLst>
              <a:rect l="0" t="0" r="r" b="b"/>
              <a:pathLst>
                <a:path w="510" h="708">
                  <a:moveTo>
                    <a:pt x="435" y="0"/>
                  </a:moveTo>
                  <a:lnTo>
                    <a:pt x="510" y="0"/>
                  </a:lnTo>
                  <a:lnTo>
                    <a:pt x="78" y="708"/>
                  </a:lnTo>
                  <a:lnTo>
                    <a:pt x="0" y="708"/>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4" name="Freeform 10"/>
            <p:cNvSpPr>
              <a:spLocks/>
            </p:cNvSpPr>
            <p:nvPr/>
          </p:nvSpPr>
          <p:spPr bwMode="auto">
            <a:xfrm>
              <a:off x="2301081" y="7162170"/>
              <a:ext cx="803275" cy="1123950"/>
            </a:xfrm>
            <a:custGeom>
              <a:avLst/>
              <a:gdLst>
                <a:gd name="T0" fmla="*/ 430 w 506"/>
                <a:gd name="T1" fmla="*/ 0 h 708"/>
                <a:gd name="T2" fmla="*/ 506 w 506"/>
                <a:gd name="T3" fmla="*/ 0 h 708"/>
                <a:gd name="T4" fmla="*/ 76 w 506"/>
                <a:gd name="T5" fmla="*/ 708 h 708"/>
                <a:gd name="T6" fmla="*/ 0 w 506"/>
                <a:gd name="T7" fmla="*/ 708 h 708"/>
                <a:gd name="T8" fmla="*/ 430 w 506"/>
                <a:gd name="T9" fmla="*/ 0 h 708"/>
              </a:gdLst>
              <a:ahLst/>
              <a:cxnLst>
                <a:cxn ang="0">
                  <a:pos x="T0" y="T1"/>
                </a:cxn>
                <a:cxn ang="0">
                  <a:pos x="T2" y="T3"/>
                </a:cxn>
                <a:cxn ang="0">
                  <a:pos x="T4" y="T5"/>
                </a:cxn>
                <a:cxn ang="0">
                  <a:pos x="T6" y="T7"/>
                </a:cxn>
                <a:cxn ang="0">
                  <a:pos x="T8" y="T9"/>
                </a:cxn>
              </a:cxnLst>
              <a:rect l="0" t="0" r="r" b="b"/>
              <a:pathLst>
                <a:path w="506" h="708">
                  <a:moveTo>
                    <a:pt x="430" y="0"/>
                  </a:moveTo>
                  <a:lnTo>
                    <a:pt x="506" y="0"/>
                  </a:lnTo>
                  <a:lnTo>
                    <a:pt x="76" y="708"/>
                  </a:lnTo>
                  <a:lnTo>
                    <a:pt x="0" y="708"/>
                  </a:lnTo>
                  <a:lnTo>
                    <a:pt x="4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sp>
        <p:nvSpPr>
          <p:cNvPr id="2" name="Title 1"/>
          <p:cNvSpPr>
            <a:spLocks noGrp="1"/>
          </p:cNvSpPr>
          <p:nvPr>
            <p:ph type="title" hasCustomPrompt="1"/>
          </p:nvPr>
        </p:nvSpPr>
        <p:spPr>
          <a:xfrm>
            <a:off x="999506" y="755330"/>
            <a:ext cx="4052555" cy="1561151"/>
          </a:xfrm>
          <a:prstGeom prst="rect">
            <a:avLst/>
          </a:prstGeom>
        </p:spPr>
        <p:txBody>
          <a:bodyPr/>
          <a:lstStyle>
            <a:lvl1pPr algn="ctr">
              <a:defRPr sz="3200"/>
            </a:lvl1pPr>
          </a:lstStyle>
          <a:p>
            <a:r>
              <a:rPr lang="en-US" dirty="0"/>
              <a:t>Title Text</a:t>
            </a:r>
            <a:endParaRPr lang="en-IN" dirty="0"/>
          </a:p>
        </p:txBody>
      </p:sp>
      <p:sp>
        <p:nvSpPr>
          <p:cNvPr id="17" name="Freeform 17"/>
          <p:cNvSpPr>
            <a:spLocks/>
          </p:cNvSpPr>
          <p:nvPr userDrawn="1"/>
        </p:nvSpPr>
        <p:spPr bwMode="auto">
          <a:xfrm>
            <a:off x="2" y="2647838"/>
            <a:ext cx="2407675" cy="575724"/>
          </a:xfrm>
          <a:custGeom>
            <a:avLst/>
            <a:gdLst/>
            <a:ahLst/>
            <a:cxnLst/>
            <a:rect l="l" t="t" r="r" b="b"/>
            <a:pathLst>
              <a:path w="2402984" h="575724">
                <a:moveTo>
                  <a:pt x="0" y="0"/>
                </a:moveTo>
                <a:lnTo>
                  <a:pt x="2402984" y="0"/>
                </a:lnTo>
                <a:lnTo>
                  <a:pt x="2052676" y="575724"/>
                </a:lnTo>
                <a:lnTo>
                  <a:pt x="0" y="57572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sz="1350"/>
          </a:p>
        </p:txBody>
      </p:sp>
      <p:grpSp>
        <p:nvGrpSpPr>
          <p:cNvPr id="18" name="Group 5"/>
          <p:cNvGrpSpPr>
            <a:grpSpLocks noChangeAspect="1"/>
          </p:cNvGrpSpPr>
          <p:nvPr userDrawn="1"/>
        </p:nvGrpSpPr>
        <p:grpSpPr bwMode="auto">
          <a:xfrm>
            <a:off x="299350" y="2798387"/>
            <a:ext cx="1680364" cy="252286"/>
            <a:chOff x="119" y="2341"/>
            <a:chExt cx="1805" cy="271"/>
          </a:xfrm>
        </p:grpSpPr>
        <p:sp>
          <p:nvSpPr>
            <p:cNvPr id="19" name="Freeform 6"/>
            <p:cNvSpPr>
              <a:spLocks noEditPoints="1"/>
            </p:cNvSpPr>
            <p:nvPr userDrawn="1"/>
          </p:nvSpPr>
          <p:spPr bwMode="auto">
            <a:xfrm>
              <a:off x="119" y="2341"/>
              <a:ext cx="270" cy="271"/>
            </a:xfrm>
            <a:custGeom>
              <a:avLst/>
              <a:gdLst>
                <a:gd name="T0" fmla="*/ 57 w 114"/>
                <a:gd name="T1" fmla="*/ 0 h 115"/>
                <a:gd name="T2" fmla="*/ 114 w 114"/>
                <a:gd name="T3" fmla="*/ 58 h 115"/>
                <a:gd name="T4" fmla="*/ 57 w 114"/>
                <a:gd name="T5" fmla="*/ 115 h 115"/>
                <a:gd name="T6" fmla="*/ 0 w 114"/>
                <a:gd name="T7" fmla="*/ 58 h 115"/>
                <a:gd name="T8" fmla="*/ 57 w 114"/>
                <a:gd name="T9" fmla="*/ 0 h 115"/>
                <a:gd name="T10" fmla="*/ 49 w 114"/>
                <a:gd name="T11" fmla="*/ 107 h 115"/>
                <a:gd name="T12" fmla="*/ 73 w 114"/>
                <a:gd name="T13" fmla="*/ 65 h 115"/>
                <a:gd name="T14" fmla="*/ 57 w 114"/>
                <a:gd name="T15" fmla="*/ 65 h 115"/>
                <a:gd name="T16" fmla="*/ 65 w 114"/>
                <a:gd name="T17" fmla="*/ 51 h 115"/>
                <a:gd name="T18" fmla="*/ 104 w 114"/>
                <a:gd name="T19" fmla="*/ 51 h 115"/>
                <a:gd name="T20" fmla="*/ 96 w 114"/>
                <a:gd name="T21" fmla="*/ 65 h 115"/>
                <a:gd name="T22" fmla="*/ 82 w 114"/>
                <a:gd name="T23" fmla="*/ 65 h 115"/>
                <a:gd name="T24" fmla="*/ 57 w 114"/>
                <a:gd name="T25" fmla="*/ 108 h 115"/>
                <a:gd name="T26" fmla="*/ 107 w 114"/>
                <a:gd name="T27" fmla="*/ 58 h 115"/>
                <a:gd name="T28" fmla="*/ 57 w 114"/>
                <a:gd name="T29" fmla="*/ 8 h 115"/>
                <a:gd name="T30" fmla="*/ 51 w 114"/>
                <a:gd name="T31" fmla="*/ 8 h 115"/>
                <a:gd name="T32" fmla="*/ 26 w 114"/>
                <a:gd name="T33" fmla="*/ 51 h 115"/>
                <a:gd name="T34" fmla="*/ 57 w 114"/>
                <a:gd name="T35" fmla="*/ 51 h 115"/>
                <a:gd name="T36" fmla="*/ 49 w 114"/>
                <a:gd name="T37" fmla="*/ 65 h 115"/>
                <a:gd name="T38" fmla="*/ 10 w 114"/>
                <a:gd name="T39" fmla="*/ 65 h 115"/>
                <a:gd name="T40" fmla="*/ 41 w 114"/>
                <a:gd name="T41" fmla="*/ 10 h 115"/>
                <a:gd name="T42" fmla="*/ 7 w 114"/>
                <a:gd name="T43" fmla="*/ 58 h 115"/>
                <a:gd name="T44" fmla="*/ 49 w 114"/>
                <a:gd name="T45"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15">
                  <a:moveTo>
                    <a:pt x="57" y="0"/>
                  </a:moveTo>
                  <a:cubicBezTo>
                    <a:pt x="88" y="0"/>
                    <a:pt x="114" y="26"/>
                    <a:pt x="114" y="58"/>
                  </a:cubicBezTo>
                  <a:cubicBezTo>
                    <a:pt x="114" y="89"/>
                    <a:pt x="88" y="115"/>
                    <a:pt x="57" y="115"/>
                  </a:cubicBezTo>
                  <a:cubicBezTo>
                    <a:pt x="25" y="115"/>
                    <a:pt x="0" y="89"/>
                    <a:pt x="0" y="58"/>
                  </a:cubicBezTo>
                  <a:cubicBezTo>
                    <a:pt x="0" y="26"/>
                    <a:pt x="25" y="0"/>
                    <a:pt x="57" y="0"/>
                  </a:cubicBezTo>
                  <a:moveTo>
                    <a:pt x="49" y="107"/>
                  </a:moveTo>
                  <a:cubicBezTo>
                    <a:pt x="73" y="65"/>
                    <a:pt x="73" y="65"/>
                    <a:pt x="73" y="65"/>
                  </a:cubicBezTo>
                  <a:cubicBezTo>
                    <a:pt x="57" y="65"/>
                    <a:pt x="57" y="65"/>
                    <a:pt x="57" y="65"/>
                  </a:cubicBezTo>
                  <a:cubicBezTo>
                    <a:pt x="65" y="51"/>
                    <a:pt x="65" y="51"/>
                    <a:pt x="65" y="51"/>
                  </a:cubicBezTo>
                  <a:cubicBezTo>
                    <a:pt x="104" y="51"/>
                    <a:pt x="104" y="51"/>
                    <a:pt x="104" y="51"/>
                  </a:cubicBezTo>
                  <a:cubicBezTo>
                    <a:pt x="96" y="65"/>
                    <a:pt x="96" y="65"/>
                    <a:pt x="96" y="65"/>
                  </a:cubicBezTo>
                  <a:cubicBezTo>
                    <a:pt x="82" y="65"/>
                    <a:pt x="82" y="65"/>
                    <a:pt x="82" y="65"/>
                  </a:cubicBezTo>
                  <a:cubicBezTo>
                    <a:pt x="57" y="108"/>
                    <a:pt x="57" y="108"/>
                    <a:pt x="57" y="108"/>
                  </a:cubicBezTo>
                  <a:cubicBezTo>
                    <a:pt x="84" y="108"/>
                    <a:pt x="107" y="85"/>
                    <a:pt x="107" y="58"/>
                  </a:cubicBezTo>
                  <a:cubicBezTo>
                    <a:pt x="107" y="30"/>
                    <a:pt x="84" y="8"/>
                    <a:pt x="57" y="8"/>
                  </a:cubicBezTo>
                  <a:cubicBezTo>
                    <a:pt x="55" y="8"/>
                    <a:pt x="53" y="8"/>
                    <a:pt x="51" y="8"/>
                  </a:cubicBezTo>
                  <a:cubicBezTo>
                    <a:pt x="26" y="51"/>
                    <a:pt x="26" y="51"/>
                    <a:pt x="26" y="51"/>
                  </a:cubicBezTo>
                  <a:cubicBezTo>
                    <a:pt x="57" y="51"/>
                    <a:pt x="57" y="51"/>
                    <a:pt x="57" y="51"/>
                  </a:cubicBezTo>
                  <a:cubicBezTo>
                    <a:pt x="49" y="65"/>
                    <a:pt x="49" y="65"/>
                    <a:pt x="49" y="65"/>
                  </a:cubicBezTo>
                  <a:cubicBezTo>
                    <a:pt x="10" y="65"/>
                    <a:pt x="10" y="65"/>
                    <a:pt x="10" y="65"/>
                  </a:cubicBezTo>
                  <a:cubicBezTo>
                    <a:pt x="41" y="10"/>
                    <a:pt x="41" y="10"/>
                    <a:pt x="41" y="10"/>
                  </a:cubicBezTo>
                  <a:cubicBezTo>
                    <a:pt x="21" y="17"/>
                    <a:pt x="7" y="36"/>
                    <a:pt x="7" y="58"/>
                  </a:cubicBezTo>
                  <a:cubicBezTo>
                    <a:pt x="7" y="83"/>
                    <a:pt x="25" y="103"/>
                    <a:pt x="49" y="1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350"/>
            </a:p>
          </p:txBody>
        </p:sp>
        <p:sp>
          <p:nvSpPr>
            <p:cNvPr id="20" name="Freeform 7"/>
            <p:cNvSpPr>
              <a:spLocks noEditPoints="1"/>
            </p:cNvSpPr>
            <p:nvPr userDrawn="1"/>
          </p:nvSpPr>
          <p:spPr bwMode="auto">
            <a:xfrm>
              <a:off x="457" y="2426"/>
              <a:ext cx="1467" cy="125"/>
            </a:xfrm>
            <a:custGeom>
              <a:avLst/>
              <a:gdLst>
                <a:gd name="T0" fmla="*/ 55 w 621"/>
                <a:gd name="T1" fmla="*/ 34 h 53"/>
                <a:gd name="T2" fmla="*/ 53 w 621"/>
                <a:gd name="T3" fmla="*/ 18 h 53"/>
                <a:gd name="T4" fmla="*/ 35 w 621"/>
                <a:gd name="T5" fmla="*/ 7 h 53"/>
                <a:gd name="T6" fmla="*/ 29 w 621"/>
                <a:gd name="T7" fmla="*/ 38 h 53"/>
                <a:gd name="T8" fmla="*/ 45 w 621"/>
                <a:gd name="T9" fmla="*/ 35 h 53"/>
                <a:gd name="T10" fmla="*/ 40 w 621"/>
                <a:gd name="T11" fmla="*/ 24 h 53"/>
                <a:gd name="T12" fmla="*/ 42 w 621"/>
                <a:gd name="T13" fmla="*/ 9 h 53"/>
                <a:gd name="T14" fmla="*/ 81 w 621"/>
                <a:gd name="T15" fmla="*/ 9 h 53"/>
                <a:gd name="T16" fmla="*/ 139 w 621"/>
                <a:gd name="T17" fmla="*/ 9 h 53"/>
                <a:gd name="T18" fmla="*/ 144 w 621"/>
                <a:gd name="T19" fmla="*/ 13 h 53"/>
                <a:gd name="T20" fmla="*/ 155 w 621"/>
                <a:gd name="T21" fmla="*/ 40 h 53"/>
                <a:gd name="T22" fmla="*/ 145 w 621"/>
                <a:gd name="T23" fmla="*/ 18 h 53"/>
                <a:gd name="T24" fmla="*/ 174 w 621"/>
                <a:gd name="T25" fmla="*/ 13 h 53"/>
                <a:gd name="T26" fmla="*/ 182 w 621"/>
                <a:gd name="T27" fmla="*/ 35 h 53"/>
                <a:gd name="T28" fmla="*/ 181 w 621"/>
                <a:gd name="T29" fmla="*/ 18 h 53"/>
                <a:gd name="T30" fmla="*/ 205 w 621"/>
                <a:gd name="T31" fmla="*/ 18 h 53"/>
                <a:gd name="T32" fmla="*/ 217 w 621"/>
                <a:gd name="T33" fmla="*/ 21 h 53"/>
                <a:gd name="T34" fmla="*/ 187 w 621"/>
                <a:gd name="T35" fmla="*/ 41 h 53"/>
                <a:gd name="T36" fmla="*/ 243 w 621"/>
                <a:gd name="T37" fmla="*/ 22 h 53"/>
                <a:gd name="T38" fmla="*/ 241 w 621"/>
                <a:gd name="T39" fmla="*/ 12 h 53"/>
                <a:gd name="T40" fmla="*/ 269 w 621"/>
                <a:gd name="T41" fmla="*/ 36 h 53"/>
                <a:gd name="T42" fmla="*/ 276 w 621"/>
                <a:gd name="T43" fmla="*/ 20 h 53"/>
                <a:gd name="T44" fmla="*/ 260 w 621"/>
                <a:gd name="T45" fmla="*/ 17 h 53"/>
                <a:gd name="T46" fmla="*/ 284 w 621"/>
                <a:gd name="T47" fmla="*/ 19 h 53"/>
                <a:gd name="T48" fmla="*/ 314 w 621"/>
                <a:gd name="T49" fmla="*/ 35 h 53"/>
                <a:gd name="T50" fmla="*/ 326 w 621"/>
                <a:gd name="T51" fmla="*/ 22 h 53"/>
                <a:gd name="T52" fmla="*/ 305 w 621"/>
                <a:gd name="T53" fmla="*/ 22 h 53"/>
                <a:gd name="T54" fmla="*/ 330 w 621"/>
                <a:gd name="T55" fmla="*/ 15 h 53"/>
                <a:gd name="T56" fmla="*/ 367 w 621"/>
                <a:gd name="T57" fmla="*/ 17 h 53"/>
                <a:gd name="T58" fmla="*/ 340 w 621"/>
                <a:gd name="T59" fmla="*/ 19 h 53"/>
                <a:gd name="T60" fmla="*/ 357 w 621"/>
                <a:gd name="T61" fmla="*/ 36 h 53"/>
                <a:gd name="T62" fmla="*/ 358 w 621"/>
                <a:gd name="T63" fmla="*/ 24 h 53"/>
                <a:gd name="T64" fmla="*/ 346 w 621"/>
                <a:gd name="T65" fmla="*/ 23 h 53"/>
                <a:gd name="T66" fmla="*/ 373 w 621"/>
                <a:gd name="T67" fmla="*/ 47 h 53"/>
                <a:gd name="T68" fmla="*/ 383 w 621"/>
                <a:gd name="T69" fmla="*/ 45 h 53"/>
                <a:gd name="T70" fmla="*/ 430 w 621"/>
                <a:gd name="T71" fmla="*/ 2 h 53"/>
                <a:gd name="T72" fmla="*/ 433 w 621"/>
                <a:gd name="T73" fmla="*/ 27 h 53"/>
                <a:gd name="T74" fmla="*/ 420 w 621"/>
                <a:gd name="T75" fmla="*/ 41 h 53"/>
                <a:gd name="T76" fmla="*/ 433 w 621"/>
                <a:gd name="T77" fmla="*/ 18 h 53"/>
                <a:gd name="T78" fmla="*/ 443 w 621"/>
                <a:gd name="T79" fmla="*/ 10 h 53"/>
                <a:gd name="T80" fmla="*/ 449 w 621"/>
                <a:gd name="T81" fmla="*/ 19 h 53"/>
                <a:gd name="T82" fmla="*/ 466 w 621"/>
                <a:gd name="T83" fmla="*/ 36 h 53"/>
                <a:gd name="T84" fmla="*/ 466 w 621"/>
                <a:gd name="T85" fmla="*/ 19 h 53"/>
                <a:gd name="T86" fmla="*/ 492 w 621"/>
                <a:gd name="T87" fmla="*/ 20 h 53"/>
                <a:gd name="T88" fmla="*/ 488 w 621"/>
                <a:gd name="T89" fmla="*/ 18 h 53"/>
                <a:gd name="T90" fmla="*/ 511 w 621"/>
                <a:gd name="T91" fmla="*/ 33 h 53"/>
                <a:gd name="T92" fmla="*/ 535 w 621"/>
                <a:gd name="T93" fmla="*/ 8 h 53"/>
                <a:gd name="T94" fmla="*/ 546 w 621"/>
                <a:gd name="T95" fmla="*/ 23 h 53"/>
                <a:gd name="T96" fmla="*/ 558 w 621"/>
                <a:gd name="T97" fmla="*/ 36 h 53"/>
                <a:gd name="T98" fmla="*/ 567 w 621"/>
                <a:gd name="T99" fmla="*/ 19 h 53"/>
                <a:gd name="T100" fmla="*/ 571 w 621"/>
                <a:gd name="T101" fmla="*/ 19 h 53"/>
                <a:gd name="T102" fmla="*/ 588 w 621"/>
                <a:gd name="T103" fmla="*/ 36 h 53"/>
                <a:gd name="T104" fmla="*/ 588 w 621"/>
                <a:gd name="T105" fmla="*/ 19 h 53"/>
                <a:gd name="T106" fmla="*/ 604 w 621"/>
                <a:gd name="T107" fmla="*/ 15 h 53"/>
                <a:gd name="T108" fmla="*/ 609 w 621"/>
                <a:gd name="T109" fmla="*/ 36 h 53"/>
                <a:gd name="T110" fmla="*/ 613 w 621"/>
                <a:gd name="T111" fmla="*/ 40 h 53"/>
                <a:gd name="T112" fmla="*/ 609 w 621"/>
                <a:gd name="T11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1" h="53">
                  <a:moveTo>
                    <a:pt x="0" y="41"/>
                  </a:moveTo>
                  <a:cubicBezTo>
                    <a:pt x="22" y="41"/>
                    <a:pt x="22" y="41"/>
                    <a:pt x="22" y="41"/>
                  </a:cubicBezTo>
                  <a:cubicBezTo>
                    <a:pt x="24" y="35"/>
                    <a:pt x="24" y="35"/>
                    <a:pt x="24" y="35"/>
                  </a:cubicBezTo>
                  <a:cubicBezTo>
                    <a:pt x="9" y="35"/>
                    <a:pt x="9" y="35"/>
                    <a:pt x="9" y="35"/>
                  </a:cubicBezTo>
                  <a:cubicBezTo>
                    <a:pt x="16" y="3"/>
                    <a:pt x="16" y="3"/>
                    <a:pt x="16" y="3"/>
                  </a:cubicBezTo>
                  <a:cubicBezTo>
                    <a:pt x="8" y="3"/>
                    <a:pt x="8" y="3"/>
                    <a:pt x="8" y="3"/>
                  </a:cubicBezTo>
                  <a:lnTo>
                    <a:pt x="0" y="41"/>
                  </a:lnTo>
                  <a:close/>
                  <a:moveTo>
                    <a:pt x="51" y="41"/>
                  </a:moveTo>
                  <a:cubicBezTo>
                    <a:pt x="59" y="41"/>
                    <a:pt x="59" y="41"/>
                    <a:pt x="59" y="41"/>
                  </a:cubicBezTo>
                  <a:cubicBezTo>
                    <a:pt x="55" y="34"/>
                    <a:pt x="55" y="34"/>
                    <a:pt x="55" y="34"/>
                  </a:cubicBezTo>
                  <a:cubicBezTo>
                    <a:pt x="56" y="33"/>
                    <a:pt x="57" y="32"/>
                    <a:pt x="58" y="30"/>
                  </a:cubicBezTo>
                  <a:cubicBezTo>
                    <a:pt x="59" y="29"/>
                    <a:pt x="60" y="27"/>
                    <a:pt x="60" y="25"/>
                  </a:cubicBezTo>
                  <a:cubicBezTo>
                    <a:pt x="61" y="24"/>
                    <a:pt x="61" y="22"/>
                    <a:pt x="61" y="20"/>
                  </a:cubicBezTo>
                  <a:cubicBezTo>
                    <a:pt x="55" y="20"/>
                    <a:pt x="55" y="20"/>
                    <a:pt x="55" y="20"/>
                  </a:cubicBezTo>
                  <a:cubicBezTo>
                    <a:pt x="55" y="21"/>
                    <a:pt x="55" y="22"/>
                    <a:pt x="54" y="23"/>
                  </a:cubicBezTo>
                  <a:cubicBezTo>
                    <a:pt x="54" y="24"/>
                    <a:pt x="54" y="25"/>
                    <a:pt x="53" y="26"/>
                  </a:cubicBezTo>
                  <a:cubicBezTo>
                    <a:pt x="53" y="27"/>
                    <a:pt x="52" y="28"/>
                    <a:pt x="51" y="29"/>
                  </a:cubicBezTo>
                  <a:cubicBezTo>
                    <a:pt x="46" y="21"/>
                    <a:pt x="46" y="21"/>
                    <a:pt x="46" y="21"/>
                  </a:cubicBezTo>
                  <a:cubicBezTo>
                    <a:pt x="47" y="21"/>
                    <a:pt x="48" y="20"/>
                    <a:pt x="50" y="20"/>
                  </a:cubicBezTo>
                  <a:cubicBezTo>
                    <a:pt x="51" y="19"/>
                    <a:pt x="52" y="18"/>
                    <a:pt x="53" y="18"/>
                  </a:cubicBezTo>
                  <a:cubicBezTo>
                    <a:pt x="54" y="17"/>
                    <a:pt x="55" y="16"/>
                    <a:pt x="55" y="15"/>
                  </a:cubicBezTo>
                  <a:cubicBezTo>
                    <a:pt x="56" y="14"/>
                    <a:pt x="56" y="12"/>
                    <a:pt x="56" y="11"/>
                  </a:cubicBezTo>
                  <a:cubicBezTo>
                    <a:pt x="56" y="10"/>
                    <a:pt x="56" y="8"/>
                    <a:pt x="55" y="7"/>
                  </a:cubicBezTo>
                  <a:cubicBezTo>
                    <a:pt x="55" y="7"/>
                    <a:pt x="54" y="6"/>
                    <a:pt x="53" y="5"/>
                  </a:cubicBezTo>
                  <a:cubicBezTo>
                    <a:pt x="53" y="4"/>
                    <a:pt x="52" y="4"/>
                    <a:pt x="51" y="3"/>
                  </a:cubicBezTo>
                  <a:cubicBezTo>
                    <a:pt x="50" y="3"/>
                    <a:pt x="49" y="3"/>
                    <a:pt x="48" y="2"/>
                  </a:cubicBezTo>
                  <a:cubicBezTo>
                    <a:pt x="47" y="2"/>
                    <a:pt x="46" y="2"/>
                    <a:pt x="45" y="2"/>
                  </a:cubicBezTo>
                  <a:cubicBezTo>
                    <a:pt x="44" y="2"/>
                    <a:pt x="42" y="2"/>
                    <a:pt x="41" y="3"/>
                  </a:cubicBezTo>
                  <a:cubicBezTo>
                    <a:pt x="40" y="3"/>
                    <a:pt x="39" y="4"/>
                    <a:pt x="37" y="4"/>
                  </a:cubicBezTo>
                  <a:cubicBezTo>
                    <a:pt x="36" y="5"/>
                    <a:pt x="35" y="6"/>
                    <a:pt x="35" y="7"/>
                  </a:cubicBezTo>
                  <a:cubicBezTo>
                    <a:pt x="34" y="9"/>
                    <a:pt x="34" y="10"/>
                    <a:pt x="34" y="12"/>
                  </a:cubicBezTo>
                  <a:cubicBezTo>
                    <a:pt x="34" y="13"/>
                    <a:pt x="34" y="14"/>
                    <a:pt x="34" y="15"/>
                  </a:cubicBezTo>
                  <a:cubicBezTo>
                    <a:pt x="34" y="15"/>
                    <a:pt x="35" y="16"/>
                    <a:pt x="35" y="17"/>
                  </a:cubicBezTo>
                  <a:cubicBezTo>
                    <a:pt x="36" y="17"/>
                    <a:pt x="36" y="18"/>
                    <a:pt x="37" y="19"/>
                  </a:cubicBezTo>
                  <a:cubicBezTo>
                    <a:pt x="35" y="19"/>
                    <a:pt x="34" y="20"/>
                    <a:pt x="33" y="21"/>
                  </a:cubicBezTo>
                  <a:cubicBezTo>
                    <a:pt x="31" y="21"/>
                    <a:pt x="30" y="22"/>
                    <a:pt x="29" y="23"/>
                  </a:cubicBezTo>
                  <a:cubicBezTo>
                    <a:pt x="28" y="24"/>
                    <a:pt x="27" y="25"/>
                    <a:pt x="27" y="26"/>
                  </a:cubicBezTo>
                  <a:cubicBezTo>
                    <a:pt x="26" y="28"/>
                    <a:pt x="26" y="29"/>
                    <a:pt x="26" y="31"/>
                  </a:cubicBezTo>
                  <a:cubicBezTo>
                    <a:pt x="26" y="32"/>
                    <a:pt x="26" y="34"/>
                    <a:pt x="27" y="35"/>
                  </a:cubicBezTo>
                  <a:cubicBezTo>
                    <a:pt x="27" y="36"/>
                    <a:pt x="28" y="37"/>
                    <a:pt x="29" y="38"/>
                  </a:cubicBezTo>
                  <a:cubicBezTo>
                    <a:pt x="30" y="39"/>
                    <a:pt x="31" y="39"/>
                    <a:pt x="32" y="40"/>
                  </a:cubicBezTo>
                  <a:cubicBezTo>
                    <a:pt x="33" y="41"/>
                    <a:pt x="34" y="41"/>
                    <a:pt x="35" y="41"/>
                  </a:cubicBezTo>
                  <a:cubicBezTo>
                    <a:pt x="37" y="41"/>
                    <a:pt x="38" y="42"/>
                    <a:pt x="39" y="42"/>
                  </a:cubicBezTo>
                  <a:cubicBezTo>
                    <a:pt x="40" y="42"/>
                    <a:pt x="41" y="42"/>
                    <a:pt x="42" y="41"/>
                  </a:cubicBezTo>
                  <a:cubicBezTo>
                    <a:pt x="43" y="41"/>
                    <a:pt x="44" y="41"/>
                    <a:pt x="45" y="41"/>
                  </a:cubicBezTo>
                  <a:cubicBezTo>
                    <a:pt x="46" y="41"/>
                    <a:pt x="47" y="40"/>
                    <a:pt x="48" y="40"/>
                  </a:cubicBezTo>
                  <a:cubicBezTo>
                    <a:pt x="48" y="40"/>
                    <a:pt x="49" y="39"/>
                    <a:pt x="50" y="39"/>
                  </a:cubicBezTo>
                  <a:lnTo>
                    <a:pt x="51" y="41"/>
                  </a:lnTo>
                  <a:close/>
                  <a:moveTo>
                    <a:pt x="47" y="34"/>
                  </a:moveTo>
                  <a:cubicBezTo>
                    <a:pt x="46" y="34"/>
                    <a:pt x="45" y="35"/>
                    <a:pt x="45" y="35"/>
                  </a:cubicBezTo>
                  <a:cubicBezTo>
                    <a:pt x="44" y="35"/>
                    <a:pt x="43" y="36"/>
                    <a:pt x="42" y="36"/>
                  </a:cubicBezTo>
                  <a:cubicBezTo>
                    <a:pt x="42" y="36"/>
                    <a:pt x="41" y="36"/>
                    <a:pt x="40" y="36"/>
                  </a:cubicBezTo>
                  <a:cubicBezTo>
                    <a:pt x="39" y="36"/>
                    <a:pt x="38" y="36"/>
                    <a:pt x="38" y="36"/>
                  </a:cubicBezTo>
                  <a:cubicBezTo>
                    <a:pt x="37" y="35"/>
                    <a:pt x="36" y="35"/>
                    <a:pt x="35" y="35"/>
                  </a:cubicBezTo>
                  <a:cubicBezTo>
                    <a:pt x="35" y="34"/>
                    <a:pt x="34" y="34"/>
                    <a:pt x="34" y="33"/>
                  </a:cubicBezTo>
                  <a:cubicBezTo>
                    <a:pt x="34" y="32"/>
                    <a:pt x="33" y="31"/>
                    <a:pt x="33" y="30"/>
                  </a:cubicBezTo>
                  <a:cubicBezTo>
                    <a:pt x="33" y="29"/>
                    <a:pt x="34" y="29"/>
                    <a:pt x="34" y="28"/>
                  </a:cubicBezTo>
                  <a:cubicBezTo>
                    <a:pt x="34" y="27"/>
                    <a:pt x="35" y="27"/>
                    <a:pt x="35" y="26"/>
                  </a:cubicBezTo>
                  <a:cubicBezTo>
                    <a:pt x="36" y="25"/>
                    <a:pt x="37" y="25"/>
                    <a:pt x="37" y="25"/>
                  </a:cubicBezTo>
                  <a:cubicBezTo>
                    <a:pt x="38" y="24"/>
                    <a:pt x="39" y="24"/>
                    <a:pt x="40" y="24"/>
                  </a:cubicBezTo>
                  <a:lnTo>
                    <a:pt x="47" y="34"/>
                  </a:lnTo>
                  <a:close/>
                  <a:moveTo>
                    <a:pt x="50" y="11"/>
                  </a:moveTo>
                  <a:cubicBezTo>
                    <a:pt x="50" y="12"/>
                    <a:pt x="49" y="12"/>
                    <a:pt x="49" y="13"/>
                  </a:cubicBezTo>
                  <a:cubicBezTo>
                    <a:pt x="48" y="14"/>
                    <a:pt x="48" y="14"/>
                    <a:pt x="47" y="15"/>
                  </a:cubicBezTo>
                  <a:cubicBezTo>
                    <a:pt x="47" y="15"/>
                    <a:pt x="46" y="16"/>
                    <a:pt x="45" y="16"/>
                  </a:cubicBezTo>
                  <a:cubicBezTo>
                    <a:pt x="44" y="16"/>
                    <a:pt x="44" y="17"/>
                    <a:pt x="43" y="17"/>
                  </a:cubicBezTo>
                  <a:cubicBezTo>
                    <a:pt x="43" y="16"/>
                    <a:pt x="42" y="16"/>
                    <a:pt x="42" y="15"/>
                  </a:cubicBezTo>
                  <a:cubicBezTo>
                    <a:pt x="42" y="15"/>
                    <a:pt x="41" y="14"/>
                    <a:pt x="41" y="14"/>
                  </a:cubicBezTo>
                  <a:cubicBezTo>
                    <a:pt x="41" y="13"/>
                    <a:pt x="41" y="12"/>
                    <a:pt x="41" y="12"/>
                  </a:cubicBezTo>
                  <a:cubicBezTo>
                    <a:pt x="41" y="11"/>
                    <a:pt x="41" y="10"/>
                    <a:pt x="42" y="9"/>
                  </a:cubicBezTo>
                  <a:cubicBezTo>
                    <a:pt x="42" y="9"/>
                    <a:pt x="43" y="8"/>
                    <a:pt x="43" y="8"/>
                  </a:cubicBezTo>
                  <a:cubicBezTo>
                    <a:pt x="44" y="8"/>
                    <a:pt x="45" y="7"/>
                    <a:pt x="46" y="7"/>
                  </a:cubicBezTo>
                  <a:cubicBezTo>
                    <a:pt x="46" y="7"/>
                    <a:pt x="47" y="7"/>
                    <a:pt x="48" y="8"/>
                  </a:cubicBezTo>
                  <a:cubicBezTo>
                    <a:pt x="48" y="8"/>
                    <a:pt x="49" y="8"/>
                    <a:pt x="49" y="9"/>
                  </a:cubicBezTo>
                  <a:cubicBezTo>
                    <a:pt x="49" y="9"/>
                    <a:pt x="50" y="10"/>
                    <a:pt x="50" y="11"/>
                  </a:cubicBezTo>
                  <a:moveTo>
                    <a:pt x="62" y="9"/>
                  </a:moveTo>
                  <a:cubicBezTo>
                    <a:pt x="73" y="9"/>
                    <a:pt x="73" y="9"/>
                    <a:pt x="73" y="9"/>
                  </a:cubicBezTo>
                  <a:cubicBezTo>
                    <a:pt x="66" y="41"/>
                    <a:pt x="66" y="41"/>
                    <a:pt x="66" y="41"/>
                  </a:cubicBezTo>
                  <a:cubicBezTo>
                    <a:pt x="74" y="41"/>
                    <a:pt x="74" y="41"/>
                    <a:pt x="74" y="41"/>
                  </a:cubicBezTo>
                  <a:cubicBezTo>
                    <a:pt x="81" y="9"/>
                    <a:pt x="81" y="9"/>
                    <a:pt x="81" y="9"/>
                  </a:cubicBezTo>
                  <a:cubicBezTo>
                    <a:pt x="92" y="9"/>
                    <a:pt x="92" y="9"/>
                    <a:pt x="92" y="9"/>
                  </a:cubicBezTo>
                  <a:cubicBezTo>
                    <a:pt x="93" y="3"/>
                    <a:pt x="93" y="3"/>
                    <a:pt x="93" y="3"/>
                  </a:cubicBezTo>
                  <a:cubicBezTo>
                    <a:pt x="64" y="3"/>
                    <a:pt x="64" y="3"/>
                    <a:pt x="64" y="3"/>
                  </a:cubicBezTo>
                  <a:lnTo>
                    <a:pt x="62" y="9"/>
                  </a:lnTo>
                  <a:close/>
                  <a:moveTo>
                    <a:pt x="109" y="9"/>
                  </a:moveTo>
                  <a:cubicBezTo>
                    <a:pt x="120" y="9"/>
                    <a:pt x="120" y="9"/>
                    <a:pt x="120" y="9"/>
                  </a:cubicBezTo>
                  <a:cubicBezTo>
                    <a:pt x="113" y="41"/>
                    <a:pt x="113" y="41"/>
                    <a:pt x="113" y="41"/>
                  </a:cubicBezTo>
                  <a:cubicBezTo>
                    <a:pt x="121" y="41"/>
                    <a:pt x="121" y="41"/>
                    <a:pt x="121" y="41"/>
                  </a:cubicBezTo>
                  <a:cubicBezTo>
                    <a:pt x="128" y="9"/>
                    <a:pt x="128" y="9"/>
                    <a:pt x="128" y="9"/>
                  </a:cubicBezTo>
                  <a:cubicBezTo>
                    <a:pt x="139" y="9"/>
                    <a:pt x="139" y="9"/>
                    <a:pt x="139" y="9"/>
                  </a:cubicBezTo>
                  <a:cubicBezTo>
                    <a:pt x="140" y="3"/>
                    <a:pt x="140" y="3"/>
                    <a:pt x="140" y="3"/>
                  </a:cubicBezTo>
                  <a:cubicBezTo>
                    <a:pt x="111" y="3"/>
                    <a:pt x="111" y="3"/>
                    <a:pt x="111" y="3"/>
                  </a:cubicBezTo>
                  <a:lnTo>
                    <a:pt x="109" y="9"/>
                  </a:lnTo>
                  <a:close/>
                  <a:moveTo>
                    <a:pt x="160" y="29"/>
                  </a:moveTo>
                  <a:cubicBezTo>
                    <a:pt x="160" y="28"/>
                    <a:pt x="160" y="27"/>
                    <a:pt x="160" y="26"/>
                  </a:cubicBezTo>
                  <a:cubicBezTo>
                    <a:pt x="160" y="25"/>
                    <a:pt x="160" y="24"/>
                    <a:pt x="160" y="23"/>
                  </a:cubicBezTo>
                  <a:cubicBezTo>
                    <a:pt x="160" y="20"/>
                    <a:pt x="160" y="18"/>
                    <a:pt x="159" y="17"/>
                  </a:cubicBezTo>
                  <a:cubicBezTo>
                    <a:pt x="158" y="15"/>
                    <a:pt x="157" y="14"/>
                    <a:pt x="155" y="13"/>
                  </a:cubicBezTo>
                  <a:cubicBezTo>
                    <a:pt x="153" y="12"/>
                    <a:pt x="151" y="12"/>
                    <a:pt x="149" y="12"/>
                  </a:cubicBezTo>
                  <a:cubicBezTo>
                    <a:pt x="147" y="12"/>
                    <a:pt x="145" y="12"/>
                    <a:pt x="144" y="13"/>
                  </a:cubicBezTo>
                  <a:cubicBezTo>
                    <a:pt x="142" y="14"/>
                    <a:pt x="141" y="14"/>
                    <a:pt x="139" y="16"/>
                  </a:cubicBezTo>
                  <a:cubicBezTo>
                    <a:pt x="138" y="17"/>
                    <a:pt x="137" y="18"/>
                    <a:pt x="136" y="19"/>
                  </a:cubicBezTo>
                  <a:cubicBezTo>
                    <a:pt x="135" y="21"/>
                    <a:pt x="134" y="22"/>
                    <a:pt x="134" y="24"/>
                  </a:cubicBezTo>
                  <a:cubicBezTo>
                    <a:pt x="133" y="26"/>
                    <a:pt x="133" y="27"/>
                    <a:pt x="133" y="29"/>
                  </a:cubicBezTo>
                  <a:cubicBezTo>
                    <a:pt x="133" y="31"/>
                    <a:pt x="133" y="33"/>
                    <a:pt x="134" y="35"/>
                  </a:cubicBezTo>
                  <a:cubicBezTo>
                    <a:pt x="134" y="36"/>
                    <a:pt x="135" y="38"/>
                    <a:pt x="137" y="39"/>
                  </a:cubicBezTo>
                  <a:cubicBezTo>
                    <a:pt x="138" y="40"/>
                    <a:pt x="139" y="40"/>
                    <a:pt x="141" y="41"/>
                  </a:cubicBezTo>
                  <a:cubicBezTo>
                    <a:pt x="143" y="41"/>
                    <a:pt x="144" y="42"/>
                    <a:pt x="146" y="42"/>
                  </a:cubicBezTo>
                  <a:cubicBezTo>
                    <a:pt x="148" y="42"/>
                    <a:pt x="149" y="41"/>
                    <a:pt x="151" y="41"/>
                  </a:cubicBezTo>
                  <a:cubicBezTo>
                    <a:pt x="153" y="41"/>
                    <a:pt x="154" y="40"/>
                    <a:pt x="155" y="40"/>
                  </a:cubicBezTo>
                  <a:cubicBezTo>
                    <a:pt x="156" y="34"/>
                    <a:pt x="156" y="34"/>
                    <a:pt x="156" y="34"/>
                  </a:cubicBezTo>
                  <a:cubicBezTo>
                    <a:pt x="155" y="35"/>
                    <a:pt x="154" y="35"/>
                    <a:pt x="152" y="36"/>
                  </a:cubicBezTo>
                  <a:cubicBezTo>
                    <a:pt x="151" y="36"/>
                    <a:pt x="149" y="36"/>
                    <a:pt x="148" y="36"/>
                  </a:cubicBezTo>
                  <a:cubicBezTo>
                    <a:pt x="146" y="36"/>
                    <a:pt x="145" y="36"/>
                    <a:pt x="143" y="36"/>
                  </a:cubicBezTo>
                  <a:cubicBezTo>
                    <a:pt x="142" y="35"/>
                    <a:pt x="141" y="34"/>
                    <a:pt x="141" y="33"/>
                  </a:cubicBezTo>
                  <a:cubicBezTo>
                    <a:pt x="140" y="32"/>
                    <a:pt x="140" y="31"/>
                    <a:pt x="140" y="29"/>
                  </a:cubicBezTo>
                  <a:lnTo>
                    <a:pt x="160" y="29"/>
                  </a:lnTo>
                  <a:close/>
                  <a:moveTo>
                    <a:pt x="141" y="24"/>
                  </a:moveTo>
                  <a:cubicBezTo>
                    <a:pt x="141" y="23"/>
                    <a:pt x="142" y="22"/>
                    <a:pt x="143" y="21"/>
                  </a:cubicBezTo>
                  <a:cubicBezTo>
                    <a:pt x="143" y="20"/>
                    <a:pt x="144" y="19"/>
                    <a:pt x="145" y="18"/>
                  </a:cubicBezTo>
                  <a:cubicBezTo>
                    <a:pt x="146" y="18"/>
                    <a:pt x="147" y="17"/>
                    <a:pt x="149" y="17"/>
                  </a:cubicBezTo>
                  <a:cubicBezTo>
                    <a:pt x="150" y="17"/>
                    <a:pt x="151" y="18"/>
                    <a:pt x="152" y="19"/>
                  </a:cubicBezTo>
                  <a:cubicBezTo>
                    <a:pt x="153" y="19"/>
                    <a:pt x="153" y="21"/>
                    <a:pt x="153" y="22"/>
                  </a:cubicBezTo>
                  <a:cubicBezTo>
                    <a:pt x="153" y="22"/>
                    <a:pt x="153" y="23"/>
                    <a:pt x="153" y="23"/>
                  </a:cubicBezTo>
                  <a:cubicBezTo>
                    <a:pt x="153" y="23"/>
                    <a:pt x="153" y="24"/>
                    <a:pt x="153" y="24"/>
                  </a:cubicBezTo>
                  <a:lnTo>
                    <a:pt x="141" y="24"/>
                  </a:lnTo>
                  <a:close/>
                  <a:moveTo>
                    <a:pt x="188" y="13"/>
                  </a:moveTo>
                  <a:cubicBezTo>
                    <a:pt x="187" y="13"/>
                    <a:pt x="186" y="13"/>
                    <a:pt x="184" y="12"/>
                  </a:cubicBezTo>
                  <a:cubicBezTo>
                    <a:pt x="183" y="12"/>
                    <a:pt x="182" y="12"/>
                    <a:pt x="180" y="12"/>
                  </a:cubicBezTo>
                  <a:cubicBezTo>
                    <a:pt x="178" y="12"/>
                    <a:pt x="176" y="12"/>
                    <a:pt x="174" y="13"/>
                  </a:cubicBezTo>
                  <a:cubicBezTo>
                    <a:pt x="172" y="14"/>
                    <a:pt x="170" y="15"/>
                    <a:pt x="168" y="17"/>
                  </a:cubicBezTo>
                  <a:cubicBezTo>
                    <a:pt x="167" y="19"/>
                    <a:pt x="166" y="20"/>
                    <a:pt x="165" y="23"/>
                  </a:cubicBezTo>
                  <a:cubicBezTo>
                    <a:pt x="164" y="25"/>
                    <a:pt x="164" y="27"/>
                    <a:pt x="164" y="29"/>
                  </a:cubicBezTo>
                  <a:cubicBezTo>
                    <a:pt x="164" y="32"/>
                    <a:pt x="164" y="34"/>
                    <a:pt x="165" y="36"/>
                  </a:cubicBezTo>
                  <a:cubicBezTo>
                    <a:pt x="166" y="38"/>
                    <a:pt x="168" y="39"/>
                    <a:pt x="169" y="40"/>
                  </a:cubicBezTo>
                  <a:cubicBezTo>
                    <a:pt x="171" y="41"/>
                    <a:pt x="173" y="42"/>
                    <a:pt x="176" y="42"/>
                  </a:cubicBezTo>
                  <a:cubicBezTo>
                    <a:pt x="177" y="42"/>
                    <a:pt x="178" y="41"/>
                    <a:pt x="179" y="41"/>
                  </a:cubicBezTo>
                  <a:cubicBezTo>
                    <a:pt x="181" y="41"/>
                    <a:pt x="182" y="41"/>
                    <a:pt x="183" y="40"/>
                  </a:cubicBezTo>
                  <a:cubicBezTo>
                    <a:pt x="184" y="34"/>
                    <a:pt x="184" y="34"/>
                    <a:pt x="184" y="34"/>
                  </a:cubicBezTo>
                  <a:cubicBezTo>
                    <a:pt x="183" y="35"/>
                    <a:pt x="182" y="35"/>
                    <a:pt x="182" y="35"/>
                  </a:cubicBezTo>
                  <a:cubicBezTo>
                    <a:pt x="181" y="35"/>
                    <a:pt x="180" y="36"/>
                    <a:pt x="180" y="36"/>
                  </a:cubicBezTo>
                  <a:cubicBezTo>
                    <a:pt x="179" y="36"/>
                    <a:pt x="178" y="36"/>
                    <a:pt x="178" y="36"/>
                  </a:cubicBezTo>
                  <a:cubicBezTo>
                    <a:pt x="176" y="36"/>
                    <a:pt x="175" y="36"/>
                    <a:pt x="175" y="35"/>
                  </a:cubicBezTo>
                  <a:cubicBezTo>
                    <a:pt x="174" y="35"/>
                    <a:pt x="173" y="34"/>
                    <a:pt x="173" y="34"/>
                  </a:cubicBezTo>
                  <a:cubicBezTo>
                    <a:pt x="172" y="33"/>
                    <a:pt x="172" y="32"/>
                    <a:pt x="172" y="31"/>
                  </a:cubicBezTo>
                  <a:cubicBezTo>
                    <a:pt x="172" y="30"/>
                    <a:pt x="171" y="29"/>
                    <a:pt x="171" y="29"/>
                  </a:cubicBezTo>
                  <a:cubicBezTo>
                    <a:pt x="171" y="27"/>
                    <a:pt x="172" y="26"/>
                    <a:pt x="172" y="25"/>
                  </a:cubicBezTo>
                  <a:cubicBezTo>
                    <a:pt x="172" y="23"/>
                    <a:pt x="173" y="22"/>
                    <a:pt x="174" y="21"/>
                  </a:cubicBezTo>
                  <a:cubicBezTo>
                    <a:pt x="175" y="20"/>
                    <a:pt x="176" y="19"/>
                    <a:pt x="177" y="19"/>
                  </a:cubicBezTo>
                  <a:cubicBezTo>
                    <a:pt x="178" y="18"/>
                    <a:pt x="179" y="18"/>
                    <a:pt x="181" y="18"/>
                  </a:cubicBezTo>
                  <a:cubicBezTo>
                    <a:pt x="182" y="18"/>
                    <a:pt x="183" y="18"/>
                    <a:pt x="184" y="18"/>
                  </a:cubicBezTo>
                  <a:cubicBezTo>
                    <a:pt x="184" y="18"/>
                    <a:pt x="185" y="19"/>
                    <a:pt x="186" y="19"/>
                  </a:cubicBezTo>
                  <a:lnTo>
                    <a:pt x="188" y="13"/>
                  </a:lnTo>
                  <a:close/>
                  <a:moveTo>
                    <a:pt x="187" y="41"/>
                  </a:moveTo>
                  <a:cubicBezTo>
                    <a:pt x="194" y="41"/>
                    <a:pt x="194" y="41"/>
                    <a:pt x="194" y="41"/>
                  </a:cubicBezTo>
                  <a:cubicBezTo>
                    <a:pt x="197" y="27"/>
                    <a:pt x="197" y="27"/>
                    <a:pt x="197" y="27"/>
                  </a:cubicBezTo>
                  <a:cubicBezTo>
                    <a:pt x="198" y="26"/>
                    <a:pt x="198" y="25"/>
                    <a:pt x="198" y="24"/>
                  </a:cubicBezTo>
                  <a:cubicBezTo>
                    <a:pt x="199" y="22"/>
                    <a:pt x="199" y="22"/>
                    <a:pt x="200" y="21"/>
                  </a:cubicBezTo>
                  <a:cubicBezTo>
                    <a:pt x="200" y="20"/>
                    <a:pt x="201" y="19"/>
                    <a:pt x="202" y="19"/>
                  </a:cubicBezTo>
                  <a:cubicBezTo>
                    <a:pt x="203" y="18"/>
                    <a:pt x="204" y="18"/>
                    <a:pt x="205" y="18"/>
                  </a:cubicBezTo>
                  <a:cubicBezTo>
                    <a:pt x="206" y="18"/>
                    <a:pt x="207" y="18"/>
                    <a:pt x="207" y="18"/>
                  </a:cubicBezTo>
                  <a:cubicBezTo>
                    <a:pt x="208" y="19"/>
                    <a:pt x="208" y="19"/>
                    <a:pt x="209" y="20"/>
                  </a:cubicBezTo>
                  <a:cubicBezTo>
                    <a:pt x="209" y="20"/>
                    <a:pt x="209" y="21"/>
                    <a:pt x="209" y="22"/>
                  </a:cubicBezTo>
                  <a:cubicBezTo>
                    <a:pt x="209" y="23"/>
                    <a:pt x="209" y="24"/>
                    <a:pt x="209" y="25"/>
                  </a:cubicBezTo>
                  <a:cubicBezTo>
                    <a:pt x="209" y="26"/>
                    <a:pt x="209" y="27"/>
                    <a:pt x="208" y="28"/>
                  </a:cubicBezTo>
                  <a:cubicBezTo>
                    <a:pt x="206" y="41"/>
                    <a:pt x="206" y="41"/>
                    <a:pt x="206" y="41"/>
                  </a:cubicBezTo>
                  <a:cubicBezTo>
                    <a:pt x="213" y="41"/>
                    <a:pt x="213" y="41"/>
                    <a:pt x="213" y="41"/>
                  </a:cubicBezTo>
                  <a:cubicBezTo>
                    <a:pt x="216" y="27"/>
                    <a:pt x="216" y="27"/>
                    <a:pt x="216" y="27"/>
                  </a:cubicBezTo>
                  <a:cubicBezTo>
                    <a:pt x="216" y="26"/>
                    <a:pt x="216" y="25"/>
                    <a:pt x="217" y="24"/>
                  </a:cubicBezTo>
                  <a:cubicBezTo>
                    <a:pt x="217" y="23"/>
                    <a:pt x="217" y="22"/>
                    <a:pt x="217" y="21"/>
                  </a:cubicBezTo>
                  <a:cubicBezTo>
                    <a:pt x="217" y="19"/>
                    <a:pt x="217" y="18"/>
                    <a:pt x="216" y="16"/>
                  </a:cubicBezTo>
                  <a:cubicBezTo>
                    <a:pt x="215" y="15"/>
                    <a:pt x="214" y="14"/>
                    <a:pt x="213" y="13"/>
                  </a:cubicBezTo>
                  <a:cubicBezTo>
                    <a:pt x="211" y="12"/>
                    <a:pt x="210" y="12"/>
                    <a:pt x="208" y="12"/>
                  </a:cubicBezTo>
                  <a:cubicBezTo>
                    <a:pt x="207" y="12"/>
                    <a:pt x="206" y="12"/>
                    <a:pt x="205" y="13"/>
                  </a:cubicBezTo>
                  <a:cubicBezTo>
                    <a:pt x="204" y="13"/>
                    <a:pt x="203" y="13"/>
                    <a:pt x="202" y="14"/>
                  </a:cubicBezTo>
                  <a:cubicBezTo>
                    <a:pt x="201" y="14"/>
                    <a:pt x="200" y="15"/>
                    <a:pt x="200" y="15"/>
                  </a:cubicBezTo>
                  <a:cubicBezTo>
                    <a:pt x="200" y="15"/>
                    <a:pt x="200" y="15"/>
                    <a:pt x="200" y="15"/>
                  </a:cubicBezTo>
                  <a:cubicBezTo>
                    <a:pt x="203" y="0"/>
                    <a:pt x="203" y="0"/>
                    <a:pt x="203" y="0"/>
                  </a:cubicBezTo>
                  <a:cubicBezTo>
                    <a:pt x="196" y="0"/>
                    <a:pt x="196" y="0"/>
                    <a:pt x="196" y="0"/>
                  </a:cubicBezTo>
                  <a:lnTo>
                    <a:pt x="187" y="41"/>
                  </a:lnTo>
                  <a:close/>
                  <a:moveTo>
                    <a:pt x="221" y="41"/>
                  </a:moveTo>
                  <a:cubicBezTo>
                    <a:pt x="228" y="41"/>
                    <a:pt x="228" y="41"/>
                    <a:pt x="228" y="41"/>
                  </a:cubicBezTo>
                  <a:cubicBezTo>
                    <a:pt x="231" y="27"/>
                    <a:pt x="231" y="27"/>
                    <a:pt x="231" y="27"/>
                  </a:cubicBezTo>
                  <a:cubicBezTo>
                    <a:pt x="231" y="26"/>
                    <a:pt x="231" y="25"/>
                    <a:pt x="232" y="24"/>
                  </a:cubicBezTo>
                  <a:cubicBezTo>
                    <a:pt x="232" y="22"/>
                    <a:pt x="233" y="22"/>
                    <a:pt x="233" y="21"/>
                  </a:cubicBezTo>
                  <a:cubicBezTo>
                    <a:pt x="234" y="20"/>
                    <a:pt x="235" y="19"/>
                    <a:pt x="236" y="19"/>
                  </a:cubicBezTo>
                  <a:cubicBezTo>
                    <a:pt x="236" y="18"/>
                    <a:pt x="237" y="18"/>
                    <a:pt x="239" y="18"/>
                  </a:cubicBezTo>
                  <a:cubicBezTo>
                    <a:pt x="240" y="18"/>
                    <a:pt x="240" y="18"/>
                    <a:pt x="241" y="18"/>
                  </a:cubicBezTo>
                  <a:cubicBezTo>
                    <a:pt x="241" y="19"/>
                    <a:pt x="242" y="19"/>
                    <a:pt x="242" y="20"/>
                  </a:cubicBezTo>
                  <a:cubicBezTo>
                    <a:pt x="243" y="20"/>
                    <a:pt x="243" y="21"/>
                    <a:pt x="243" y="22"/>
                  </a:cubicBezTo>
                  <a:cubicBezTo>
                    <a:pt x="243" y="23"/>
                    <a:pt x="243" y="24"/>
                    <a:pt x="242" y="25"/>
                  </a:cubicBezTo>
                  <a:cubicBezTo>
                    <a:pt x="242" y="26"/>
                    <a:pt x="242" y="27"/>
                    <a:pt x="242" y="28"/>
                  </a:cubicBezTo>
                  <a:cubicBezTo>
                    <a:pt x="239" y="41"/>
                    <a:pt x="239" y="41"/>
                    <a:pt x="239" y="41"/>
                  </a:cubicBezTo>
                  <a:cubicBezTo>
                    <a:pt x="247" y="41"/>
                    <a:pt x="247" y="41"/>
                    <a:pt x="247" y="41"/>
                  </a:cubicBezTo>
                  <a:cubicBezTo>
                    <a:pt x="249" y="27"/>
                    <a:pt x="249" y="27"/>
                    <a:pt x="249" y="27"/>
                  </a:cubicBezTo>
                  <a:cubicBezTo>
                    <a:pt x="250" y="26"/>
                    <a:pt x="250" y="25"/>
                    <a:pt x="250" y="24"/>
                  </a:cubicBezTo>
                  <a:cubicBezTo>
                    <a:pt x="250" y="23"/>
                    <a:pt x="250" y="22"/>
                    <a:pt x="250" y="21"/>
                  </a:cubicBezTo>
                  <a:cubicBezTo>
                    <a:pt x="250" y="19"/>
                    <a:pt x="250" y="18"/>
                    <a:pt x="249" y="16"/>
                  </a:cubicBezTo>
                  <a:cubicBezTo>
                    <a:pt x="249" y="15"/>
                    <a:pt x="247" y="14"/>
                    <a:pt x="246" y="13"/>
                  </a:cubicBezTo>
                  <a:cubicBezTo>
                    <a:pt x="245" y="12"/>
                    <a:pt x="243" y="12"/>
                    <a:pt x="241" y="12"/>
                  </a:cubicBezTo>
                  <a:cubicBezTo>
                    <a:pt x="240" y="12"/>
                    <a:pt x="239" y="12"/>
                    <a:pt x="238" y="13"/>
                  </a:cubicBezTo>
                  <a:cubicBezTo>
                    <a:pt x="237" y="13"/>
                    <a:pt x="236" y="13"/>
                    <a:pt x="235" y="14"/>
                  </a:cubicBezTo>
                  <a:cubicBezTo>
                    <a:pt x="235" y="14"/>
                    <a:pt x="234" y="15"/>
                    <a:pt x="233" y="15"/>
                  </a:cubicBezTo>
                  <a:cubicBezTo>
                    <a:pt x="233" y="15"/>
                    <a:pt x="233" y="15"/>
                    <a:pt x="233" y="15"/>
                  </a:cubicBezTo>
                  <a:cubicBezTo>
                    <a:pt x="234" y="13"/>
                    <a:pt x="234" y="13"/>
                    <a:pt x="234" y="13"/>
                  </a:cubicBezTo>
                  <a:cubicBezTo>
                    <a:pt x="226" y="13"/>
                    <a:pt x="226" y="13"/>
                    <a:pt x="226" y="13"/>
                  </a:cubicBezTo>
                  <a:cubicBezTo>
                    <a:pt x="226" y="13"/>
                    <a:pt x="226" y="14"/>
                    <a:pt x="226" y="14"/>
                  </a:cubicBezTo>
                  <a:cubicBezTo>
                    <a:pt x="226" y="15"/>
                    <a:pt x="226" y="16"/>
                    <a:pt x="226" y="17"/>
                  </a:cubicBezTo>
                  <a:lnTo>
                    <a:pt x="221" y="41"/>
                  </a:lnTo>
                  <a:close/>
                  <a:moveTo>
                    <a:pt x="269" y="36"/>
                  </a:moveTo>
                  <a:cubicBezTo>
                    <a:pt x="267" y="36"/>
                    <a:pt x="266" y="36"/>
                    <a:pt x="265" y="35"/>
                  </a:cubicBezTo>
                  <a:cubicBezTo>
                    <a:pt x="264" y="34"/>
                    <a:pt x="264" y="34"/>
                    <a:pt x="263" y="33"/>
                  </a:cubicBezTo>
                  <a:cubicBezTo>
                    <a:pt x="263" y="32"/>
                    <a:pt x="263" y="30"/>
                    <a:pt x="263" y="29"/>
                  </a:cubicBezTo>
                  <a:cubicBezTo>
                    <a:pt x="263" y="28"/>
                    <a:pt x="263" y="27"/>
                    <a:pt x="263" y="26"/>
                  </a:cubicBezTo>
                  <a:cubicBezTo>
                    <a:pt x="263" y="25"/>
                    <a:pt x="264" y="24"/>
                    <a:pt x="264" y="23"/>
                  </a:cubicBezTo>
                  <a:cubicBezTo>
                    <a:pt x="265" y="22"/>
                    <a:pt x="265" y="21"/>
                    <a:pt x="266" y="20"/>
                  </a:cubicBezTo>
                  <a:cubicBezTo>
                    <a:pt x="267" y="20"/>
                    <a:pt x="267" y="19"/>
                    <a:pt x="268" y="18"/>
                  </a:cubicBezTo>
                  <a:cubicBezTo>
                    <a:pt x="269" y="18"/>
                    <a:pt x="270" y="18"/>
                    <a:pt x="271" y="18"/>
                  </a:cubicBezTo>
                  <a:cubicBezTo>
                    <a:pt x="273" y="18"/>
                    <a:pt x="273" y="18"/>
                    <a:pt x="274" y="18"/>
                  </a:cubicBezTo>
                  <a:cubicBezTo>
                    <a:pt x="275" y="19"/>
                    <a:pt x="275" y="19"/>
                    <a:pt x="276" y="20"/>
                  </a:cubicBezTo>
                  <a:cubicBezTo>
                    <a:pt x="276" y="20"/>
                    <a:pt x="277" y="21"/>
                    <a:pt x="277" y="22"/>
                  </a:cubicBezTo>
                  <a:cubicBezTo>
                    <a:pt x="277" y="23"/>
                    <a:pt x="277" y="24"/>
                    <a:pt x="277" y="24"/>
                  </a:cubicBezTo>
                  <a:cubicBezTo>
                    <a:pt x="277" y="25"/>
                    <a:pt x="277" y="26"/>
                    <a:pt x="277" y="28"/>
                  </a:cubicBezTo>
                  <a:cubicBezTo>
                    <a:pt x="277" y="29"/>
                    <a:pt x="276" y="30"/>
                    <a:pt x="276" y="31"/>
                  </a:cubicBezTo>
                  <a:cubicBezTo>
                    <a:pt x="275" y="32"/>
                    <a:pt x="275" y="32"/>
                    <a:pt x="274" y="33"/>
                  </a:cubicBezTo>
                  <a:cubicBezTo>
                    <a:pt x="273" y="34"/>
                    <a:pt x="273" y="35"/>
                    <a:pt x="272" y="35"/>
                  </a:cubicBezTo>
                  <a:cubicBezTo>
                    <a:pt x="271" y="36"/>
                    <a:pt x="270" y="36"/>
                    <a:pt x="269" y="36"/>
                  </a:cubicBezTo>
                  <a:moveTo>
                    <a:pt x="272" y="12"/>
                  </a:moveTo>
                  <a:cubicBezTo>
                    <a:pt x="269" y="12"/>
                    <a:pt x="267" y="12"/>
                    <a:pt x="265" y="13"/>
                  </a:cubicBezTo>
                  <a:cubicBezTo>
                    <a:pt x="263" y="14"/>
                    <a:pt x="261" y="15"/>
                    <a:pt x="260" y="17"/>
                  </a:cubicBezTo>
                  <a:cubicBezTo>
                    <a:pt x="258" y="18"/>
                    <a:pt x="257" y="20"/>
                    <a:pt x="256" y="22"/>
                  </a:cubicBezTo>
                  <a:cubicBezTo>
                    <a:pt x="256" y="24"/>
                    <a:pt x="255" y="26"/>
                    <a:pt x="255" y="29"/>
                  </a:cubicBezTo>
                  <a:cubicBezTo>
                    <a:pt x="255" y="31"/>
                    <a:pt x="256" y="34"/>
                    <a:pt x="257" y="36"/>
                  </a:cubicBezTo>
                  <a:cubicBezTo>
                    <a:pt x="258" y="37"/>
                    <a:pt x="259" y="39"/>
                    <a:pt x="261" y="40"/>
                  </a:cubicBezTo>
                  <a:cubicBezTo>
                    <a:pt x="263" y="41"/>
                    <a:pt x="265" y="42"/>
                    <a:pt x="268" y="42"/>
                  </a:cubicBezTo>
                  <a:cubicBezTo>
                    <a:pt x="270" y="42"/>
                    <a:pt x="273" y="41"/>
                    <a:pt x="275" y="40"/>
                  </a:cubicBezTo>
                  <a:cubicBezTo>
                    <a:pt x="277" y="39"/>
                    <a:pt x="279" y="38"/>
                    <a:pt x="280" y="37"/>
                  </a:cubicBezTo>
                  <a:cubicBezTo>
                    <a:pt x="282" y="35"/>
                    <a:pt x="283" y="33"/>
                    <a:pt x="284" y="31"/>
                  </a:cubicBezTo>
                  <a:cubicBezTo>
                    <a:pt x="284" y="29"/>
                    <a:pt x="285" y="27"/>
                    <a:pt x="285" y="24"/>
                  </a:cubicBezTo>
                  <a:cubicBezTo>
                    <a:pt x="285" y="22"/>
                    <a:pt x="284" y="21"/>
                    <a:pt x="284" y="19"/>
                  </a:cubicBezTo>
                  <a:cubicBezTo>
                    <a:pt x="283" y="18"/>
                    <a:pt x="282" y="16"/>
                    <a:pt x="281" y="15"/>
                  </a:cubicBezTo>
                  <a:cubicBezTo>
                    <a:pt x="280" y="14"/>
                    <a:pt x="279" y="13"/>
                    <a:pt x="277" y="13"/>
                  </a:cubicBezTo>
                  <a:cubicBezTo>
                    <a:pt x="275" y="12"/>
                    <a:pt x="274" y="12"/>
                    <a:pt x="272" y="12"/>
                  </a:cubicBezTo>
                  <a:moveTo>
                    <a:pt x="287" y="41"/>
                  </a:moveTo>
                  <a:cubicBezTo>
                    <a:pt x="295" y="41"/>
                    <a:pt x="295" y="41"/>
                    <a:pt x="295" y="41"/>
                  </a:cubicBezTo>
                  <a:cubicBezTo>
                    <a:pt x="304" y="0"/>
                    <a:pt x="304" y="0"/>
                    <a:pt x="304" y="0"/>
                  </a:cubicBezTo>
                  <a:cubicBezTo>
                    <a:pt x="296" y="0"/>
                    <a:pt x="296" y="0"/>
                    <a:pt x="296" y="0"/>
                  </a:cubicBezTo>
                  <a:lnTo>
                    <a:pt x="287" y="41"/>
                  </a:lnTo>
                  <a:close/>
                  <a:moveTo>
                    <a:pt x="317" y="36"/>
                  </a:moveTo>
                  <a:cubicBezTo>
                    <a:pt x="316" y="36"/>
                    <a:pt x="315" y="36"/>
                    <a:pt x="314" y="35"/>
                  </a:cubicBezTo>
                  <a:cubicBezTo>
                    <a:pt x="313" y="34"/>
                    <a:pt x="312" y="34"/>
                    <a:pt x="312" y="33"/>
                  </a:cubicBezTo>
                  <a:cubicBezTo>
                    <a:pt x="312" y="32"/>
                    <a:pt x="311" y="30"/>
                    <a:pt x="311" y="29"/>
                  </a:cubicBezTo>
                  <a:cubicBezTo>
                    <a:pt x="311" y="28"/>
                    <a:pt x="312" y="27"/>
                    <a:pt x="312" y="26"/>
                  </a:cubicBezTo>
                  <a:cubicBezTo>
                    <a:pt x="312" y="25"/>
                    <a:pt x="312" y="24"/>
                    <a:pt x="313" y="23"/>
                  </a:cubicBezTo>
                  <a:cubicBezTo>
                    <a:pt x="313" y="22"/>
                    <a:pt x="314" y="21"/>
                    <a:pt x="315" y="20"/>
                  </a:cubicBezTo>
                  <a:cubicBezTo>
                    <a:pt x="315" y="20"/>
                    <a:pt x="316" y="19"/>
                    <a:pt x="317" y="18"/>
                  </a:cubicBezTo>
                  <a:cubicBezTo>
                    <a:pt x="318" y="18"/>
                    <a:pt x="319" y="18"/>
                    <a:pt x="320" y="18"/>
                  </a:cubicBezTo>
                  <a:cubicBezTo>
                    <a:pt x="321" y="18"/>
                    <a:pt x="322" y="18"/>
                    <a:pt x="323" y="18"/>
                  </a:cubicBezTo>
                  <a:cubicBezTo>
                    <a:pt x="324" y="19"/>
                    <a:pt x="324" y="19"/>
                    <a:pt x="325" y="20"/>
                  </a:cubicBezTo>
                  <a:cubicBezTo>
                    <a:pt x="325" y="20"/>
                    <a:pt x="325" y="21"/>
                    <a:pt x="326" y="22"/>
                  </a:cubicBezTo>
                  <a:cubicBezTo>
                    <a:pt x="326" y="23"/>
                    <a:pt x="326" y="24"/>
                    <a:pt x="326" y="24"/>
                  </a:cubicBezTo>
                  <a:cubicBezTo>
                    <a:pt x="326" y="25"/>
                    <a:pt x="326" y="26"/>
                    <a:pt x="325" y="28"/>
                  </a:cubicBezTo>
                  <a:cubicBezTo>
                    <a:pt x="325" y="29"/>
                    <a:pt x="325" y="30"/>
                    <a:pt x="324" y="31"/>
                  </a:cubicBezTo>
                  <a:cubicBezTo>
                    <a:pt x="324" y="32"/>
                    <a:pt x="323" y="32"/>
                    <a:pt x="323" y="33"/>
                  </a:cubicBezTo>
                  <a:cubicBezTo>
                    <a:pt x="322" y="34"/>
                    <a:pt x="321" y="35"/>
                    <a:pt x="320" y="35"/>
                  </a:cubicBezTo>
                  <a:cubicBezTo>
                    <a:pt x="319" y="36"/>
                    <a:pt x="318" y="36"/>
                    <a:pt x="317" y="36"/>
                  </a:cubicBezTo>
                  <a:moveTo>
                    <a:pt x="321" y="12"/>
                  </a:moveTo>
                  <a:cubicBezTo>
                    <a:pt x="318" y="12"/>
                    <a:pt x="316" y="12"/>
                    <a:pt x="314" y="13"/>
                  </a:cubicBezTo>
                  <a:cubicBezTo>
                    <a:pt x="312" y="14"/>
                    <a:pt x="310" y="15"/>
                    <a:pt x="309" y="17"/>
                  </a:cubicBezTo>
                  <a:cubicBezTo>
                    <a:pt x="307" y="18"/>
                    <a:pt x="306" y="20"/>
                    <a:pt x="305" y="22"/>
                  </a:cubicBezTo>
                  <a:cubicBezTo>
                    <a:pt x="304" y="24"/>
                    <a:pt x="304" y="26"/>
                    <a:pt x="304" y="29"/>
                  </a:cubicBezTo>
                  <a:cubicBezTo>
                    <a:pt x="304" y="31"/>
                    <a:pt x="304" y="34"/>
                    <a:pt x="305" y="36"/>
                  </a:cubicBezTo>
                  <a:cubicBezTo>
                    <a:pt x="306" y="37"/>
                    <a:pt x="308" y="39"/>
                    <a:pt x="310" y="40"/>
                  </a:cubicBezTo>
                  <a:cubicBezTo>
                    <a:pt x="312" y="41"/>
                    <a:pt x="314" y="42"/>
                    <a:pt x="317" y="42"/>
                  </a:cubicBezTo>
                  <a:cubicBezTo>
                    <a:pt x="319" y="42"/>
                    <a:pt x="321" y="41"/>
                    <a:pt x="323" y="40"/>
                  </a:cubicBezTo>
                  <a:cubicBezTo>
                    <a:pt x="326" y="39"/>
                    <a:pt x="327" y="38"/>
                    <a:pt x="329" y="37"/>
                  </a:cubicBezTo>
                  <a:cubicBezTo>
                    <a:pt x="330" y="35"/>
                    <a:pt x="331" y="33"/>
                    <a:pt x="332" y="31"/>
                  </a:cubicBezTo>
                  <a:cubicBezTo>
                    <a:pt x="333" y="29"/>
                    <a:pt x="333" y="27"/>
                    <a:pt x="333" y="24"/>
                  </a:cubicBezTo>
                  <a:cubicBezTo>
                    <a:pt x="333" y="22"/>
                    <a:pt x="333" y="21"/>
                    <a:pt x="332" y="19"/>
                  </a:cubicBezTo>
                  <a:cubicBezTo>
                    <a:pt x="332" y="18"/>
                    <a:pt x="331" y="16"/>
                    <a:pt x="330" y="15"/>
                  </a:cubicBezTo>
                  <a:cubicBezTo>
                    <a:pt x="329" y="14"/>
                    <a:pt x="327" y="13"/>
                    <a:pt x="326" y="13"/>
                  </a:cubicBezTo>
                  <a:cubicBezTo>
                    <a:pt x="324" y="12"/>
                    <a:pt x="322" y="12"/>
                    <a:pt x="321" y="12"/>
                  </a:cubicBezTo>
                  <a:moveTo>
                    <a:pt x="335" y="51"/>
                  </a:moveTo>
                  <a:cubicBezTo>
                    <a:pt x="337" y="52"/>
                    <a:pt x="339" y="52"/>
                    <a:pt x="341" y="53"/>
                  </a:cubicBezTo>
                  <a:cubicBezTo>
                    <a:pt x="343" y="53"/>
                    <a:pt x="345" y="53"/>
                    <a:pt x="347" y="53"/>
                  </a:cubicBezTo>
                  <a:cubicBezTo>
                    <a:pt x="349" y="53"/>
                    <a:pt x="351" y="53"/>
                    <a:pt x="353" y="52"/>
                  </a:cubicBezTo>
                  <a:cubicBezTo>
                    <a:pt x="355" y="51"/>
                    <a:pt x="357" y="50"/>
                    <a:pt x="358" y="49"/>
                  </a:cubicBezTo>
                  <a:cubicBezTo>
                    <a:pt x="359" y="48"/>
                    <a:pt x="360" y="46"/>
                    <a:pt x="361" y="44"/>
                  </a:cubicBezTo>
                  <a:cubicBezTo>
                    <a:pt x="362" y="42"/>
                    <a:pt x="362" y="40"/>
                    <a:pt x="363" y="38"/>
                  </a:cubicBezTo>
                  <a:cubicBezTo>
                    <a:pt x="367" y="17"/>
                    <a:pt x="367" y="17"/>
                    <a:pt x="367" y="17"/>
                  </a:cubicBezTo>
                  <a:cubicBezTo>
                    <a:pt x="367" y="16"/>
                    <a:pt x="368" y="15"/>
                    <a:pt x="368" y="14"/>
                  </a:cubicBezTo>
                  <a:cubicBezTo>
                    <a:pt x="368" y="14"/>
                    <a:pt x="368" y="13"/>
                    <a:pt x="368" y="13"/>
                  </a:cubicBezTo>
                  <a:cubicBezTo>
                    <a:pt x="361" y="13"/>
                    <a:pt x="361" y="13"/>
                    <a:pt x="361" y="13"/>
                  </a:cubicBezTo>
                  <a:cubicBezTo>
                    <a:pt x="360" y="17"/>
                    <a:pt x="360" y="17"/>
                    <a:pt x="360" y="17"/>
                  </a:cubicBezTo>
                  <a:cubicBezTo>
                    <a:pt x="360" y="16"/>
                    <a:pt x="359" y="15"/>
                    <a:pt x="358" y="14"/>
                  </a:cubicBezTo>
                  <a:cubicBezTo>
                    <a:pt x="357" y="14"/>
                    <a:pt x="356" y="13"/>
                    <a:pt x="355" y="13"/>
                  </a:cubicBezTo>
                  <a:cubicBezTo>
                    <a:pt x="354" y="12"/>
                    <a:pt x="353" y="12"/>
                    <a:pt x="352" y="12"/>
                  </a:cubicBezTo>
                  <a:cubicBezTo>
                    <a:pt x="350" y="12"/>
                    <a:pt x="348" y="12"/>
                    <a:pt x="347" y="13"/>
                  </a:cubicBezTo>
                  <a:cubicBezTo>
                    <a:pt x="345" y="14"/>
                    <a:pt x="344" y="14"/>
                    <a:pt x="343" y="16"/>
                  </a:cubicBezTo>
                  <a:cubicBezTo>
                    <a:pt x="341" y="17"/>
                    <a:pt x="341" y="18"/>
                    <a:pt x="340" y="19"/>
                  </a:cubicBezTo>
                  <a:cubicBezTo>
                    <a:pt x="339" y="21"/>
                    <a:pt x="338" y="22"/>
                    <a:pt x="338" y="24"/>
                  </a:cubicBezTo>
                  <a:cubicBezTo>
                    <a:pt x="338" y="26"/>
                    <a:pt x="337" y="27"/>
                    <a:pt x="337" y="29"/>
                  </a:cubicBezTo>
                  <a:cubicBezTo>
                    <a:pt x="337" y="31"/>
                    <a:pt x="338" y="32"/>
                    <a:pt x="338" y="33"/>
                  </a:cubicBezTo>
                  <a:cubicBezTo>
                    <a:pt x="338" y="35"/>
                    <a:pt x="339" y="36"/>
                    <a:pt x="340" y="37"/>
                  </a:cubicBezTo>
                  <a:cubicBezTo>
                    <a:pt x="340" y="38"/>
                    <a:pt x="341" y="39"/>
                    <a:pt x="343" y="40"/>
                  </a:cubicBezTo>
                  <a:cubicBezTo>
                    <a:pt x="344" y="41"/>
                    <a:pt x="345" y="41"/>
                    <a:pt x="347" y="41"/>
                  </a:cubicBezTo>
                  <a:cubicBezTo>
                    <a:pt x="349" y="41"/>
                    <a:pt x="350" y="41"/>
                    <a:pt x="351" y="40"/>
                  </a:cubicBezTo>
                  <a:cubicBezTo>
                    <a:pt x="352" y="40"/>
                    <a:pt x="353" y="39"/>
                    <a:pt x="354" y="38"/>
                  </a:cubicBezTo>
                  <a:cubicBezTo>
                    <a:pt x="355" y="38"/>
                    <a:pt x="356" y="37"/>
                    <a:pt x="357" y="36"/>
                  </a:cubicBezTo>
                  <a:cubicBezTo>
                    <a:pt x="357" y="36"/>
                    <a:pt x="357" y="36"/>
                    <a:pt x="357" y="36"/>
                  </a:cubicBezTo>
                  <a:cubicBezTo>
                    <a:pt x="356" y="37"/>
                    <a:pt x="356" y="38"/>
                    <a:pt x="356" y="39"/>
                  </a:cubicBezTo>
                  <a:cubicBezTo>
                    <a:pt x="355" y="40"/>
                    <a:pt x="355" y="41"/>
                    <a:pt x="354" y="42"/>
                  </a:cubicBezTo>
                  <a:cubicBezTo>
                    <a:pt x="354" y="43"/>
                    <a:pt x="353" y="44"/>
                    <a:pt x="353" y="45"/>
                  </a:cubicBezTo>
                  <a:cubicBezTo>
                    <a:pt x="352" y="46"/>
                    <a:pt x="351" y="46"/>
                    <a:pt x="350" y="47"/>
                  </a:cubicBezTo>
                  <a:cubicBezTo>
                    <a:pt x="349" y="47"/>
                    <a:pt x="348" y="47"/>
                    <a:pt x="346" y="47"/>
                  </a:cubicBezTo>
                  <a:cubicBezTo>
                    <a:pt x="345" y="47"/>
                    <a:pt x="344" y="47"/>
                    <a:pt x="343" y="47"/>
                  </a:cubicBezTo>
                  <a:cubicBezTo>
                    <a:pt x="342" y="47"/>
                    <a:pt x="341" y="47"/>
                    <a:pt x="340" y="46"/>
                  </a:cubicBezTo>
                  <a:cubicBezTo>
                    <a:pt x="339" y="46"/>
                    <a:pt x="338" y="46"/>
                    <a:pt x="337" y="45"/>
                  </a:cubicBezTo>
                  <a:lnTo>
                    <a:pt x="335" y="51"/>
                  </a:lnTo>
                  <a:close/>
                  <a:moveTo>
                    <a:pt x="358" y="24"/>
                  </a:moveTo>
                  <a:cubicBezTo>
                    <a:pt x="358" y="25"/>
                    <a:pt x="358" y="26"/>
                    <a:pt x="358" y="27"/>
                  </a:cubicBezTo>
                  <a:cubicBezTo>
                    <a:pt x="357" y="28"/>
                    <a:pt x="357" y="29"/>
                    <a:pt x="357" y="30"/>
                  </a:cubicBezTo>
                  <a:cubicBezTo>
                    <a:pt x="356" y="31"/>
                    <a:pt x="356" y="32"/>
                    <a:pt x="355" y="33"/>
                  </a:cubicBezTo>
                  <a:cubicBezTo>
                    <a:pt x="354" y="33"/>
                    <a:pt x="354" y="34"/>
                    <a:pt x="353" y="35"/>
                  </a:cubicBezTo>
                  <a:cubicBezTo>
                    <a:pt x="352" y="35"/>
                    <a:pt x="351" y="35"/>
                    <a:pt x="350" y="35"/>
                  </a:cubicBezTo>
                  <a:cubicBezTo>
                    <a:pt x="349" y="35"/>
                    <a:pt x="348" y="35"/>
                    <a:pt x="347" y="34"/>
                  </a:cubicBezTo>
                  <a:cubicBezTo>
                    <a:pt x="346" y="34"/>
                    <a:pt x="346" y="33"/>
                    <a:pt x="345" y="32"/>
                  </a:cubicBezTo>
                  <a:cubicBezTo>
                    <a:pt x="345" y="31"/>
                    <a:pt x="345" y="30"/>
                    <a:pt x="345" y="29"/>
                  </a:cubicBezTo>
                  <a:cubicBezTo>
                    <a:pt x="345" y="28"/>
                    <a:pt x="345" y="27"/>
                    <a:pt x="345" y="26"/>
                  </a:cubicBezTo>
                  <a:cubicBezTo>
                    <a:pt x="345" y="25"/>
                    <a:pt x="346" y="24"/>
                    <a:pt x="346" y="23"/>
                  </a:cubicBezTo>
                  <a:cubicBezTo>
                    <a:pt x="347" y="22"/>
                    <a:pt x="347" y="21"/>
                    <a:pt x="348" y="20"/>
                  </a:cubicBezTo>
                  <a:cubicBezTo>
                    <a:pt x="348" y="20"/>
                    <a:pt x="349" y="19"/>
                    <a:pt x="350" y="18"/>
                  </a:cubicBezTo>
                  <a:cubicBezTo>
                    <a:pt x="351" y="18"/>
                    <a:pt x="352" y="18"/>
                    <a:pt x="353" y="18"/>
                  </a:cubicBezTo>
                  <a:cubicBezTo>
                    <a:pt x="354" y="18"/>
                    <a:pt x="355" y="18"/>
                    <a:pt x="356" y="19"/>
                  </a:cubicBezTo>
                  <a:cubicBezTo>
                    <a:pt x="356" y="19"/>
                    <a:pt x="357" y="20"/>
                    <a:pt x="357" y="21"/>
                  </a:cubicBezTo>
                  <a:cubicBezTo>
                    <a:pt x="358" y="22"/>
                    <a:pt x="358" y="23"/>
                    <a:pt x="358" y="24"/>
                  </a:cubicBezTo>
                  <a:moveTo>
                    <a:pt x="372" y="13"/>
                  </a:moveTo>
                  <a:cubicBezTo>
                    <a:pt x="377" y="42"/>
                    <a:pt x="377" y="42"/>
                    <a:pt x="377" y="42"/>
                  </a:cubicBezTo>
                  <a:cubicBezTo>
                    <a:pt x="376" y="44"/>
                    <a:pt x="375" y="45"/>
                    <a:pt x="375" y="45"/>
                  </a:cubicBezTo>
                  <a:cubicBezTo>
                    <a:pt x="374" y="46"/>
                    <a:pt x="373" y="47"/>
                    <a:pt x="373" y="47"/>
                  </a:cubicBezTo>
                  <a:cubicBezTo>
                    <a:pt x="372" y="47"/>
                    <a:pt x="371" y="47"/>
                    <a:pt x="371" y="47"/>
                  </a:cubicBezTo>
                  <a:cubicBezTo>
                    <a:pt x="370" y="47"/>
                    <a:pt x="369" y="47"/>
                    <a:pt x="369" y="47"/>
                  </a:cubicBezTo>
                  <a:cubicBezTo>
                    <a:pt x="368" y="47"/>
                    <a:pt x="368" y="47"/>
                    <a:pt x="367" y="47"/>
                  </a:cubicBezTo>
                  <a:cubicBezTo>
                    <a:pt x="366" y="52"/>
                    <a:pt x="366" y="52"/>
                    <a:pt x="366" y="52"/>
                  </a:cubicBezTo>
                  <a:cubicBezTo>
                    <a:pt x="367" y="53"/>
                    <a:pt x="368" y="53"/>
                    <a:pt x="369" y="53"/>
                  </a:cubicBezTo>
                  <a:cubicBezTo>
                    <a:pt x="369" y="53"/>
                    <a:pt x="370" y="53"/>
                    <a:pt x="371" y="53"/>
                  </a:cubicBezTo>
                  <a:cubicBezTo>
                    <a:pt x="373" y="53"/>
                    <a:pt x="374" y="53"/>
                    <a:pt x="375" y="52"/>
                  </a:cubicBezTo>
                  <a:cubicBezTo>
                    <a:pt x="377" y="52"/>
                    <a:pt x="378" y="51"/>
                    <a:pt x="378" y="51"/>
                  </a:cubicBezTo>
                  <a:cubicBezTo>
                    <a:pt x="379" y="50"/>
                    <a:pt x="380" y="49"/>
                    <a:pt x="381" y="48"/>
                  </a:cubicBezTo>
                  <a:cubicBezTo>
                    <a:pt x="381" y="47"/>
                    <a:pt x="382" y="46"/>
                    <a:pt x="383" y="45"/>
                  </a:cubicBezTo>
                  <a:cubicBezTo>
                    <a:pt x="402" y="13"/>
                    <a:pt x="402" y="13"/>
                    <a:pt x="402" y="13"/>
                  </a:cubicBezTo>
                  <a:cubicBezTo>
                    <a:pt x="394" y="13"/>
                    <a:pt x="394" y="13"/>
                    <a:pt x="394" y="13"/>
                  </a:cubicBezTo>
                  <a:cubicBezTo>
                    <a:pt x="382" y="34"/>
                    <a:pt x="382" y="34"/>
                    <a:pt x="382" y="34"/>
                  </a:cubicBezTo>
                  <a:cubicBezTo>
                    <a:pt x="382" y="34"/>
                    <a:pt x="382" y="34"/>
                    <a:pt x="382" y="34"/>
                  </a:cubicBezTo>
                  <a:cubicBezTo>
                    <a:pt x="380" y="13"/>
                    <a:pt x="380" y="13"/>
                    <a:pt x="380" y="13"/>
                  </a:cubicBezTo>
                  <a:lnTo>
                    <a:pt x="372" y="13"/>
                  </a:lnTo>
                  <a:close/>
                  <a:moveTo>
                    <a:pt x="445" y="4"/>
                  </a:moveTo>
                  <a:cubicBezTo>
                    <a:pt x="443" y="3"/>
                    <a:pt x="441" y="3"/>
                    <a:pt x="440" y="2"/>
                  </a:cubicBezTo>
                  <a:cubicBezTo>
                    <a:pt x="438" y="2"/>
                    <a:pt x="436" y="2"/>
                    <a:pt x="435" y="2"/>
                  </a:cubicBezTo>
                  <a:cubicBezTo>
                    <a:pt x="433" y="2"/>
                    <a:pt x="432" y="2"/>
                    <a:pt x="430" y="2"/>
                  </a:cubicBezTo>
                  <a:cubicBezTo>
                    <a:pt x="429" y="3"/>
                    <a:pt x="428" y="3"/>
                    <a:pt x="426" y="4"/>
                  </a:cubicBezTo>
                  <a:cubicBezTo>
                    <a:pt x="425" y="4"/>
                    <a:pt x="424" y="5"/>
                    <a:pt x="423" y="6"/>
                  </a:cubicBezTo>
                  <a:cubicBezTo>
                    <a:pt x="422" y="7"/>
                    <a:pt x="422" y="8"/>
                    <a:pt x="421" y="9"/>
                  </a:cubicBezTo>
                  <a:cubicBezTo>
                    <a:pt x="421" y="11"/>
                    <a:pt x="420" y="12"/>
                    <a:pt x="420" y="14"/>
                  </a:cubicBezTo>
                  <a:cubicBezTo>
                    <a:pt x="420" y="15"/>
                    <a:pt x="421" y="16"/>
                    <a:pt x="421" y="17"/>
                  </a:cubicBezTo>
                  <a:cubicBezTo>
                    <a:pt x="422" y="18"/>
                    <a:pt x="422" y="19"/>
                    <a:pt x="423" y="20"/>
                  </a:cubicBezTo>
                  <a:cubicBezTo>
                    <a:pt x="424" y="21"/>
                    <a:pt x="425" y="21"/>
                    <a:pt x="425" y="22"/>
                  </a:cubicBezTo>
                  <a:cubicBezTo>
                    <a:pt x="426" y="23"/>
                    <a:pt x="427" y="23"/>
                    <a:pt x="428" y="24"/>
                  </a:cubicBezTo>
                  <a:cubicBezTo>
                    <a:pt x="429" y="24"/>
                    <a:pt x="430" y="25"/>
                    <a:pt x="431" y="25"/>
                  </a:cubicBezTo>
                  <a:cubicBezTo>
                    <a:pt x="432" y="26"/>
                    <a:pt x="432" y="26"/>
                    <a:pt x="433" y="27"/>
                  </a:cubicBezTo>
                  <a:cubicBezTo>
                    <a:pt x="433" y="28"/>
                    <a:pt x="433" y="29"/>
                    <a:pt x="433" y="30"/>
                  </a:cubicBezTo>
                  <a:cubicBezTo>
                    <a:pt x="433" y="31"/>
                    <a:pt x="433" y="31"/>
                    <a:pt x="433" y="32"/>
                  </a:cubicBezTo>
                  <a:cubicBezTo>
                    <a:pt x="432" y="33"/>
                    <a:pt x="432" y="34"/>
                    <a:pt x="431" y="34"/>
                  </a:cubicBezTo>
                  <a:cubicBezTo>
                    <a:pt x="430" y="35"/>
                    <a:pt x="430" y="35"/>
                    <a:pt x="429" y="35"/>
                  </a:cubicBezTo>
                  <a:cubicBezTo>
                    <a:pt x="428" y="35"/>
                    <a:pt x="427" y="36"/>
                    <a:pt x="426" y="36"/>
                  </a:cubicBezTo>
                  <a:cubicBezTo>
                    <a:pt x="425" y="36"/>
                    <a:pt x="424" y="35"/>
                    <a:pt x="423" y="35"/>
                  </a:cubicBezTo>
                  <a:cubicBezTo>
                    <a:pt x="422" y="35"/>
                    <a:pt x="421" y="35"/>
                    <a:pt x="420" y="34"/>
                  </a:cubicBezTo>
                  <a:cubicBezTo>
                    <a:pt x="419" y="34"/>
                    <a:pt x="418" y="33"/>
                    <a:pt x="417" y="33"/>
                  </a:cubicBezTo>
                  <a:cubicBezTo>
                    <a:pt x="415" y="39"/>
                    <a:pt x="415" y="39"/>
                    <a:pt x="415" y="39"/>
                  </a:cubicBezTo>
                  <a:cubicBezTo>
                    <a:pt x="417" y="40"/>
                    <a:pt x="418" y="41"/>
                    <a:pt x="420" y="41"/>
                  </a:cubicBezTo>
                  <a:cubicBezTo>
                    <a:pt x="422" y="41"/>
                    <a:pt x="424" y="42"/>
                    <a:pt x="426" y="42"/>
                  </a:cubicBezTo>
                  <a:cubicBezTo>
                    <a:pt x="427" y="42"/>
                    <a:pt x="429" y="41"/>
                    <a:pt x="431" y="41"/>
                  </a:cubicBezTo>
                  <a:cubicBezTo>
                    <a:pt x="432" y="41"/>
                    <a:pt x="434" y="40"/>
                    <a:pt x="435" y="40"/>
                  </a:cubicBezTo>
                  <a:cubicBezTo>
                    <a:pt x="436" y="39"/>
                    <a:pt x="437" y="38"/>
                    <a:pt x="438" y="37"/>
                  </a:cubicBezTo>
                  <a:cubicBezTo>
                    <a:pt x="439" y="36"/>
                    <a:pt x="440" y="35"/>
                    <a:pt x="441" y="34"/>
                  </a:cubicBezTo>
                  <a:cubicBezTo>
                    <a:pt x="441" y="32"/>
                    <a:pt x="441" y="31"/>
                    <a:pt x="441" y="29"/>
                  </a:cubicBezTo>
                  <a:cubicBezTo>
                    <a:pt x="441" y="27"/>
                    <a:pt x="441" y="26"/>
                    <a:pt x="441" y="25"/>
                  </a:cubicBezTo>
                  <a:cubicBezTo>
                    <a:pt x="440" y="24"/>
                    <a:pt x="440" y="23"/>
                    <a:pt x="439" y="22"/>
                  </a:cubicBezTo>
                  <a:cubicBezTo>
                    <a:pt x="438" y="21"/>
                    <a:pt x="437" y="20"/>
                    <a:pt x="436" y="20"/>
                  </a:cubicBezTo>
                  <a:cubicBezTo>
                    <a:pt x="435" y="19"/>
                    <a:pt x="434" y="19"/>
                    <a:pt x="433" y="18"/>
                  </a:cubicBezTo>
                  <a:cubicBezTo>
                    <a:pt x="433" y="18"/>
                    <a:pt x="432" y="17"/>
                    <a:pt x="431" y="16"/>
                  </a:cubicBezTo>
                  <a:cubicBezTo>
                    <a:pt x="430" y="16"/>
                    <a:pt x="430" y="15"/>
                    <a:pt x="429" y="15"/>
                  </a:cubicBezTo>
                  <a:cubicBezTo>
                    <a:pt x="429" y="14"/>
                    <a:pt x="428" y="13"/>
                    <a:pt x="428" y="12"/>
                  </a:cubicBezTo>
                  <a:cubicBezTo>
                    <a:pt x="428" y="12"/>
                    <a:pt x="429" y="11"/>
                    <a:pt x="429" y="10"/>
                  </a:cubicBezTo>
                  <a:cubicBezTo>
                    <a:pt x="429" y="10"/>
                    <a:pt x="430" y="9"/>
                    <a:pt x="431" y="9"/>
                  </a:cubicBezTo>
                  <a:cubicBezTo>
                    <a:pt x="431" y="9"/>
                    <a:pt x="432" y="8"/>
                    <a:pt x="433" y="8"/>
                  </a:cubicBezTo>
                  <a:cubicBezTo>
                    <a:pt x="433" y="8"/>
                    <a:pt x="434" y="8"/>
                    <a:pt x="435" y="8"/>
                  </a:cubicBezTo>
                  <a:cubicBezTo>
                    <a:pt x="436" y="8"/>
                    <a:pt x="437" y="8"/>
                    <a:pt x="438" y="8"/>
                  </a:cubicBezTo>
                  <a:cubicBezTo>
                    <a:pt x="439" y="8"/>
                    <a:pt x="439" y="9"/>
                    <a:pt x="440" y="9"/>
                  </a:cubicBezTo>
                  <a:cubicBezTo>
                    <a:pt x="441" y="9"/>
                    <a:pt x="442" y="10"/>
                    <a:pt x="443" y="10"/>
                  </a:cubicBezTo>
                  <a:lnTo>
                    <a:pt x="445" y="4"/>
                  </a:lnTo>
                  <a:close/>
                  <a:moveTo>
                    <a:pt x="473" y="29"/>
                  </a:moveTo>
                  <a:cubicBezTo>
                    <a:pt x="474" y="28"/>
                    <a:pt x="474" y="27"/>
                    <a:pt x="474" y="26"/>
                  </a:cubicBezTo>
                  <a:cubicBezTo>
                    <a:pt x="474" y="25"/>
                    <a:pt x="474" y="24"/>
                    <a:pt x="474" y="23"/>
                  </a:cubicBezTo>
                  <a:cubicBezTo>
                    <a:pt x="474" y="20"/>
                    <a:pt x="474" y="18"/>
                    <a:pt x="473" y="17"/>
                  </a:cubicBezTo>
                  <a:cubicBezTo>
                    <a:pt x="472" y="15"/>
                    <a:pt x="470" y="14"/>
                    <a:pt x="469" y="13"/>
                  </a:cubicBezTo>
                  <a:cubicBezTo>
                    <a:pt x="467" y="12"/>
                    <a:pt x="465" y="12"/>
                    <a:pt x="462" y="12"/>
                  </a:cubicBezTo>
                  <a:cubicBezTo>
                    <a:pt x="461" y="12"/>
                    <a:pt x="459" y="12"/>
                    <a:pt x="457" y="13"/>
                  </a:cubicBezTo>
                  <a:cubicBezTo>
                    <a:pt x="456" y="14"/>
                    <a:pt x="454" y="14"/>
                    <a:pt x="453" y="16"/>
                  </a:cubicBezTo>
                  <a:cubicBezTo>
                    <a:pt x="452" y="17"/>
                    <a:pt x="450" y="18"/>
                    <a:pt x="449" y="19"/>
                  </a:cubicBezTo>
                  <a:cubicBezTo>
                    <a:pt x="448" y="21"/>
                    <a:pt x="448" y="22"/>
                    <a:pt x="447" y="24"/>
                  </a:cubicBezTo>
                  <a:cubicBezTo>
                    <a:pt x="447" y="26"/>
                    <a:pt x="446" y="27"/>
                    <a:pt x="446" y="29"/>
                  </a:cubicBezTo>
                  <a:cubicBezTo>
                    <a:pt x="446" y="31"/>
                    <a:pt x="447" y="33"/>
                    <a:pt x="447" y="35"/>
                  </a:cubicBezTo>
                  <a:cubicBezTo>
                    <a:pt x="448" y="36"/>
                    <a:pt x="449" y="38"/>
                    <a:pt x="450" y="39"/>
                  </a:cubicBezTo>
                  <a:cubicBezTo>
                    <a:pt x="451" y="40"/>
                    <a:pt x="453" y="40"/>
                    <a:pt x="454" y="41"/>
                  </a:cubicBezTo>
                  <a:cubicBezTo>
                    <a:pt x="456" y="41"/>
                    <a:pt x="458" y="42"/>
                    <a:pt x="460" y="42"/>
                  </a:cubicBezTo>
                  <a:cubicBezTo>
                    <a:pt x="462" y="42"/>
                    <a:pt x="463" y="41"/>
                    <a:pt x="465" y="41"/>
                  </a:cubicBezTo>
                  <a:cubicBezTo>
                    <a:pt x="466" y="41"/>
                    <a:pt x="468" y="40"/>
                    <a:pt x="469" y="40"/>
                  </a:cubicBezTo>
                  <a:cubicBezTo>
                    <a:pt x="470" y="34"/>
                    <a:pt x="470" y="34"/>
                    <a:pt x="470" y="34"/>
                  </a:cubicBezTo>
                  <a:cubicBezTo>
                    <a:pt x="469" y="35"/>
                    <a:pt x="467" y="35"/>
                    <a:pt x="466" y="36"/>
                  </a:cubicBezTo>
                  <a:cubicBezTo>
                    <a:pt x="464" y="36"/>
                    <a:pt x="463" y="36"/>
                    <a:pt x="461" y="36"/>
                  </a:cubicBezTo>
                  <a:cubicBezTo>
                    <a:pt x="460" y="36"/>
                    <a:pt x="458" y="36"/>
                    <a:pt x="457" y="36"/>
                  </a:cubicBezTo>
                  <a:cubicBezTo>
                    <a:pt x="456" y="35"/>
                    <a:pt x="455" y="34"/>
                    <a:pt x="454" y="33"/>
                  </a:cubicBezTo>
                  <a:cubicBezTo>
                    <a:pt x="454" y="32"/>
                    <a:pt x="453" y="31"/>
                    <a:pt x="453" y="29"/>
                  </a:cubicBezTo>
                  <a:lnTo>
                    <a:pt x="473" y="29"/>
                  </a:lnTo>
                  <a:close/>
                  <a:moveTo>
                    <a:pt x="454" y="24"/>
                  </a:moveTo>
                  <a:cubicBezTo>
                    <a:pt x="455" y="23"/>
                    <a:pt x="455" y="22"/>
                    <a:pt x="456" y="21"/>
                  </a:cubicBezTo>
                  <a:cubicBezTo>
                    <a:pt x="457" y="20"/>
                    <a:pt x="458" y="19"/>
                    <a:pt x="459" y="18"/>
                  </a:cubicBezTo>
                  <a:cubicBezTo>
                    <a:pt x="460" y="18"/>
                    <a:pt x="461" y="17"/>
                    <a:pt x="462" y="17"/>
                  </a:cubicBezTo>
                  <a:cubicBezTo>
                    <a:pt x="464" y="17"/>
                    <a:pt x="465" y="18"/>
                    <a:pt x="466" y="19"/>
                  </a:cubicBezTo>
                  <a:cubicBezTo>
                    <a:pt x="467" y="19"/>
                    <a:pt x="467" y="21"/>
                    <a:pt x="467" y="22"/>
                  </a:cubicBezTo>
                  <a:cubicBezTo>
                    <a:pt x="467" y="22"/>
                    <a:pt x="467" y="23"/>
                    <a:pt x="467" y="23"/>
                  </a:cubicBezTo>
                  <a:cubicBezTo>
                    <a:pt x="467" y="23"/>
                    <a:pt x="467" y="24"/>
                    <a:pt x="467" y="24"/>
                  </a:cubicBezTo>
                  <a:lnTo>
                    <a:pt x="454" y="24"/>
                  </a:lnTo>
                  <a:close/>
                  <a:moveTo>
                    <a:pt x="476" y="41"/>
                  </a:moveTo>
                  <a:cubicBezTo>
                    <a:pt x="484" y="41"/>
                    <a:pt x="484" y="41"/>
                    <a:pt x="484" y="41"/>
                  </a:cubicBezTo>
                  <a:cubicBezTo>
                    <a:pt x="486" y="28"/>
                    <a:pt x="486" y="28"/>
                    <a:pt x="486" y="28"/>
                  </a:cubicBezTo>
                  <a:cubicBezTo>
                    <a:pt x="487" y="27"/>
                    <a:pt x="487" y="26"/>
                    <a:pt x="487" y="25"/>
                  </a:cubicBezTo>
                  <a:cubicBezTo>
                    <a:pt x="488" y="24"/>
                    <a:pt x="488" y="23"/>
                    <a:pt x="489" y="22"/>
                  </a:cubicBezTo>
                  <a:cubicBezTo>
                    <a:pt x="490" y="21"/>
                    <a:pt x="491" y="20"/>
                    <a:pt x="492" y="20"/>
                  </a:cubicBezTo>
                  <a:cubicBezTo>
                    <a:pt x="492" y="19"/>
                    <a:pt x="494" y="19"/>
                    <a:pt x="495" y="19"/>
                  </a:cubicBezTo>
                  <a:cubicBezTo>
                    <a:pt x="495" y="19"/>
                    <a:pt x="496" y="19"/>
                    <a:pt x="496" y="19"/>
                  </a:cubicBezTo>
                  <a:cubicBezTo>
                    <a:pt x="497" y="19"/>
                    <a:pt x="497" y="19"/>
                    <a:pt x="498" y="19"/>
                  </a:cubicBezTo>
                  <a:cubicBezTo>
                    <a:pt x="499" y="12"/>
                    <a:pt x="499" y="12"/>
                    <a:pt x="499" y="12"/>
                  </a:cubicBezTo>
                  <a:cubicBezTo>
                    <a:pt x="499" y="12"/>
                    <a:pt x="498" y="12"/>
                    <a:pt x="498" y="12"/>
                  </a:cubicBezTo>
                  <a:cubicBezTo>
                    <a:pt x="497" y="12"/>
                    <a:pt x="497" y="12"/>
                    <a:pt x="496" y="12"/>
                  </a:cubicBezTo>
                  <a:cubicBezTo>
                    <a:pt x="496" y="12"/>
                    <a:pt x="495" y="12"/>
                    <a:pt x="494" y="13"/>
                  </a:cubicBezTo>
                  <a:cubicBezTo>
                    <a:pt x="493" y="13"/>
                    <a:pt x="492" y="13"/>
                    <a:pt x="492" y="14"/>
                  </a:cubicBezTo>
                  <a:cubicBezTo>
                    <a:pt x="491" y="14"/>
                    <a:pt x="490" y="15"/>
                    <a:pt x="490" y="16"/>
                  </a:cubicBezTo>
                  <a:cubicBezTo>
                    <a:pt x="489" y="16"/>
                    <a:pt x="488" y="17"/>
                    <a:pt x="488" y="18"/>
                  </a:cubicBezTo>
                  <a:cubicBezTo>
                    <a:pt x="488" y="18"/>
                    <a:pt x="488" y="18"/>
                    <a:pt x="488" y="18"/>
                  </a:cubicBezTo>
                  <a:cubicBezTo>
                    <a:pt x="489" y="13"/>
                    <a:pt x="489" y="13"/>
                    <a:pt x="489" y="13"/>
                  </a:cubicBezTo>
                  <a:cubicBezTo>
                    <a:pt x="482" y="13"/>
                    <a:pt x="482" y="13"/>
                    <a:pt x="482" y="13"/>
                  </a:cubicBezTo>
                  <a:cubicBezTo>
                    <a:pt x="482" y="14"/>
                    <a:pt x="482" y="15"/>
                    <a:pt x="481" y="16"/>
                  </a:cubicBezTo>
                  <a:lnTo>
                    <a:pt x="476" y="41"/>
                  </a:lnTo>
                  <a:close/>
                  <a:moveTo>
                    <a:pt x="505" y="41"/>
                  </a:moveTo>
                  <a:cubicBezTo>
                    <a:pt x="513" y="41"/>
                    <a:pt x="513" y="41"/>
                    <a:pt x="513" y="41"/>
                  </a:cubicBezTo>
                  <a:cubicBezTo>
                    <a:pt x="529" y="13"/>
                    <a:pt x="529" y="13"/>
                    <a:pt x="529" y="13"/>
                  </a:cubicBezTo>
                  <a:cubicBezTo>
                    <a:pt x="522" y="13"/>
                    <a:pt x="522" y="13"/>
                    <a:pt x="522" y="13"/>
                  </a:cubicBezTo>
                  <a:cubicBezTo>
                    <a:pt x="511" y="33"/>
                    <a:pt x="511" y="33"/>
                    <a:pt x="511" y="33"/>
                  </a:cubicBezTo>
                  <a:cubicBezTo>
                    <a:pt x="510" y="33"/>
                    <a:pt x="510" y="33"/>
                    <a:pt x="510" y="33"/>
                  </a:cubicBezTo>
                  <a:cubicBezTo>
                    <a:pt x="508" y="13"/>
                    <a:pt x="508" y="13"/>
                    <a:pt x="508" y="13"/>
                  </a:cubicBezTo>
                  <a:cubicBezTo>
                    <a:pt x="500" y="13"/>
                    <a:pt x="500" y="13"/>
                    <a:pt x="500" y="13"/>
                  </a:cubicBezTo>
                  <a:lnTo>
                    <a:pt x="505" y="41"/>
                  </a:lnTo>
                  <a:close/>
                  <a:moveTo>
                    <a:pt x="528" y="41"/>
                  </a:moveTo>
                  <a:cubicBezTo>
                    <a:pt x="535" y="41"/>
                    <a:pt x="535" y="41"/>
                    <a:pt x="535" y="41"/>
                  </a:cubicBezTo>
                  <a:cubicBezTo>
                    <a:pt x="541" y="13"/>
                    <a:pt x="541" y="13"/>
                    <a:pt x="541" y="13"/>
                  </a:cubicBezTo>
                  <a:cubicBezTo>
                    <a:pt x="534" y="13"/>
                    <a:pt x="534" y="13"/>
                    <a:pt x="534" y="13"/>
                  </a:cubicBezTo>
                  <a:lnTo>
                    <a:pt x="528" y="41"/>
                  </a:lnTo>
                  <a:close/>
                  <a:moveTo>
                    <a:pt x="535" y="8"/>
                  </a:moveTo>
                  <a:cubicBezTo>
                    <a:pt x="543" y="8"/>
                    <a:pt x="543" y="8"/>
                    <a:pt x="543" y="8"/>
                  </a:cubicBezTo>
                  <a:cubicBezTo>
                    <a:pt x="544" y="1"/>
                    <a:pt x="544" y="1"/>
                    <a:pt x="544" y="1"/>
                  </a:cubicBezTo>
                  <a:cubicBezTo>
                    <a:pt x="537" y="1"/>
                    <a:pt x="537" y="1"/>
                    <a:pt x="537" y="1"/>
                  </a:cubicBezTo>
                  <a:lnTo>
                    <a:pt x="535" y="8"/>
                  </a:lnTo>
                  <a:close/>
                  <a:moveTo>
                    <a:pt x="568" y="13"/>
                  </a:moveTo>
                  <a:cubicBezTo>
                    <a:pt x="567" y="13"/>
                    <a:pt x="566" y="13"/>
                    <a:pt x="565" y="12"/>
                  </a:cubicBezTo>
                  <a:cubicBezTo>
                    <a:pt x="564" y="12"/>
                    <a:pt x="562" y="12"/>
                    <a:pt x="561" y="12"/>
                  </a:cubicBezTo>
                  <a:cubicBezTo>
                    <a:pt x="559" y="12"/>
                    <a:pt x="556" y="12"/>
                    <a:pt x="554" y="13"/>
                  </a:cubicBezTo>
                  <a:cubicBezTo>
                    <a:pt x="552" y="14"/>
                    <a:pt x="550" y="15"/>
                    <a:pt x="549" y="17"/>
                  </a:cubicBezTo>
                  <a:cubicBezTo>
                    <a:pt x="547" y="19"/>
                    <a:pt x="546" y="20"/>
                    <a:pt x="546" y="23"/>
                  </a:cubicBezTo>
                  <a:cubicBezTo>
                    <a:pt x="545" y="25"/>
                    <a:pt x="544" y="27"/>
                    <a:pt x="544" y="29"/>
                  </a:cubicBezTo>
                  <a:cubicBezTo>
                    <a:pt x="544" y="32"/>
                    <a:pt x="545" y="34"/>
                    <a:pt x="546" y="36"/>
                  </a:cubicBezTo>
                  <a:cubicBezTo>
                    <a:pt x="547" y="38"/>
                    <a:pt x="548" y="39"/>
                    <a:pt x="550" y="40"/>
                  </a:cubicBezTo>
                  <a:cubicBezTo>
                    <a:pt x="552" y="41"/>
                    <a:pt x="554" y="42"/>
                    <a:pt x="556" y="42"/>
                  </a:cubicBezTo>
                  <a:cubicBezTo>
                    <a:pt x="558" y="42"/>
                    <a:pt x="559" y="41"/>
                    <a:pt x="560" y="41"/>
                  </a:cubicBezTo>
                  <a:cubicBezTo>
                    <a:pt x="561" y="41"/>
                    <a:pt x="562" y="41"/>
                    <a:pt x="563" y="40"/>
                  </a:cubicBezTo>
                  <a:cubicBezTo>
                    <a:pt x="564" y="34"/>
                    <a:pt x="564" y="34"/>
                    <a:pt x="564" y="34"/>
                  </a:cubicBezTo>
                  <a:cubicBezTo>
                    <a:pt x="564" y="35"/>
                    <a:pt x="563" y="35"/>
                    <a:pt x="562" y="35"/>
                  </a:cubicBezTo>
                  <a:cubicBezTo>
                    <a:pt x="562" y="35"/>
                    <a:pt x="561" y="36"/>
                    <a:pt x="560" y="36"/>
                  </a:cubicBezTo>
                  <a:cubicBezTo>
                    <a:pt x="560" y="36"/>
                    <a:pt x="559" y="36"/>
                    <a:pt x="558" y="36"/>
                  </a:cubicBezTo>
                  <a:cubicBezTo>
                    <a:pt x="557" y="36"/>
                    <a:pt x="556" y="36"/>
                    <a:pt x="555" y="35"/>
                  </a:cubicBezTo>
                  <a:cubicBezTo>
                    <a:pt x="554" y="35"/>
                    <a:pt x="554" y="34"/>
                    <a:pt x="553" y="34"/>
                  </a:cubicBezTo>
                  <a:cubicBezTo>
                    <a:pt x="553" y="33"/>
                    <a:pt x="553" y="32"/>
                    <a:pt x="552" y="31"/>
                  </a:cubicBezTo>
                  <a:cubicBezTo>
                    <a:pt x="552" y="30"/>
                    <a:pt x="552" y="29"/>
                    <a:pt x="552" y="29"/>
                  </a:cubicBezTo>
                  <a:cubicBezTo>
                    <a:pt x="552" y="27"/>
                    <a:pt x="552" y="26"/>
                    <a:pt x="553" y="25"/>
                  </a:cubicBezTo>
                  <a:cubicBezTo>
                    <a:pt x="553" y="23"/>
                    <a:pt x="554" y="22"/>
                    <a:pt x="554" y="21"/>
                  </a:cubicBezTo>
                  <a:cubicBezTo>
                    <a:pt x="555" y="20"/>
                    <a:pt x="556" y="19"/>
                    <a:pt x="557" y="19"/>
                  </a:cubicBezTo>
                  <a:cubicBezTo>
                    <a:pt x="558" y="18"/>
                    <a:pt x="560" y="18"/>
                    <a:pt x="561" y="18"/>
                  </a:cubicBezTo>
                  <a:cubicBezTo>
                    <a:pt x="562" y="18"/>
                    <a:pt x="563" y="18"/>
                    <a:pt x="564" y="18"/>
                  </a:cubicBezTo>
                  <a:cubicBezTo>
                    <a:pt x="565" y="18"/>
                    <a:pt x="566" y="19"/>
                    <a:pt x="567" y="19"/>
                  </a:cubicBezTo>
                  <a:lnTo>
                    <a:pt x="568" y="13"/>
                  </a:lnTo>
                  <a:close/>
                  <a:moveTo>
                    <a:pt x="595" y="29"/>
                  </a:moveTo>
                  <a:cubicBezTo>
                    <a:pt x="595" y="28"/>
                    <a:pt x="596" y="27"/>
                    <a:pt x="596" y="26"/>
                  </a:cubicBezTo>
                  <a:cubicBezTo>
                    <a:pt x="596" y="25"/>
                    <a:pt x="596" y="24"/>
                    <a:pt x="596" y="23"/>
                  </a:cubicBezTo>
                  <a:cubicBezTo>
                    <a:pt x="596" y="20"/>
                    <a:pt x="595" y="18"/>
                    <a:pt x="594" y="17"/>
                  </a:cubicBezTo>
                  <a:cubicBezTo>
                    <a:pt x="593" y="15"/>
                    <a:pt x="592" y="14"/>
                    <a:pt x="590" y="13"/>
                  </a:cubicBezTo>
                  <a:cubicBezTo>
                    <a:pt x="589" y="12"/>
                    <a:pt x="587" y="12"/>
                    <a:pt x="584" y="12"/>
                  </a:cubicBezTo>
                  <a:cubicBezTo>
                    <a:pt x="582" y="12"/>
                    <a:pt x="581" y="12"/>
                    <a:pt x="579" y="13"/>
                  </a:cubicBezTo>
                  <a:cubicBezTo>
                    <a:pt x="577" y="14"/>
                    <a:pt x="576" y="14"/>
                    <a:pt x="575" y="16"/>
                  </a:cubicBezTo>
                  <a:cubicBezTo>
                    <a:pt x="573" y="17"/>
                    <a:pt x="572" y="18"/>
                    <a:pt x="571" y="19"/>
                  </a:cubicBezTo>
                  <a:cubicBezTo>
                    <a:pt x="570" y="21"/>
                    <a:pt x="570" y="22"/>
                    <a:pt x="569" y="24"/>
                  </a:cubicBezTo>
                  <a:cubicBezTo>
                    <a:pt x="569" y="26"/>
                    <a:pt x="568" y="27"/>
                    <a:pt x="568" y="29"/>
                  </a:cubicBezTo>
                  <a:cubicBezTo>
                    <a:pt x="568" y="31"/>
                    <a:pt x="569" y="33"/>
                    <a:pt x="569" y="35"/>
                  </a:cubicBezTo>
                  <a:cubicBezTo>
                    <a:pt x="570" y="36"/>
                    <a:pt x="571" y="38"/>
                    <a:pt x="572" y="39"/>
                  </a:cubicBezTo>
                  <a:cubicBezTo>
                    <a:pt x="573" y="40"/>
                    <a:pt x="575" y="40"/>
                    <a:pt x="576" y="41"/>
                  </a:cubicBezTo>
                  <a:cubicBezTo>
                    <a:pt x="578" y="41"/>
                    <a:pt x="580" y="42"/>
                    <a:pt x="582" y="42"/>
                  </a:cubicBezTo>
                  <a:cubicBezTo>
                    <a:pt x="583" y="42"/>
                    <a:pt x="585" y="41"/>
                    <a:pt x="586" y="41"/>
                  </a:cubicBezTo>
                  <a:cubicBezTo>
                    <a:pt x="588" y="41"/>
                    <a:pt x="589" y="40"/>
                    <a:pt x="591" y="40"/>
                  </a:cubicBezTo>
                  <a:cubicBezTo>
                    <a:pt x="592" y="34"/>
                    <a:pt x="592" y="34"/>
                    <a:pt x="592" y="34"/>
                  </a:cubicBezTo>
                  <a:cubicBezTo>
                    <a:pt x="590" y="35"/>
                    <a:pt x="589" y="35"/>
                    <a:pt x="588" y="36"/>
                  </a:cubicBezTo>
                  <a:cubicBezTo>
                    <a:pt x="586" y="36"/>
                    <a:pt x="585" y="36"/>
                    <a:pt x="583" y="36"/>
                  </a:cubicBezTo>
                  <a:cubicBezTo>
                    <a:pt x="581" y="36"/>
                    <a:pt x="580" y="36"/>
                    <a:pt x="579" y="36"/>
                  </a:cubicBezTo>
                  <a:cubicBezTo>
                    <a:pt x="578" y="35"/>
                    <a:pt x="577" y="34"/>
                    <a:pt x="576" y="33"/>
                  </a:cubicBezTo>
                  <a:cubicBezTo>
                    <a:pt x="576" y="32"/>
                    <a:pt x="575" y="31"/>
                    <a:pt x="575" y="29"/>
                  </a:cubicBezTo>
                  <a:lnTo>
                    <a:pt x="595" y="29"/>
                  </a:lnTo>
                  <a:close/>
                  <a:moveTo>
                    <a:pt x="576" y="24"/>
                  </a:moveTo>
                  <a:cubicBezTo>
                    <a:pt x="577" y="23"/>
                    <a:pt x="577" y="22"/>
                    <a:pt x="578" y="21"/>
                  </a:cubicBezTo>
                  <a:cubicBezTo>
                    <a:pt x="579" y="20"/>
                    <a:pt x="579" y="19"/>
                    <a:pt x="580" y="18"/>
                  </a:cubicBezTo>
                  <a:cubicBezTo>
                    <a:pt x="581" y="18"/>
                    <a:pt x="583" y="17"/>
                    <a:pt x="584" y="17"/>
                  </a:cubicBezTo>
                  <a:cubicBezTo>
                    <a:pt x="586" y="17"/>
                    <a:pt x="587" y="18"/>
                    <a:pt x="588" y="19"/>
                  </a:cubicBezTo>
                  <a:cubicBezTo>
                    <a:pt x="588" y="19"/>
                    <a:pt x="589" y="21"/>
                    <a:pt x="589" y="22"/>
                  </a:cubicBezTo>
                  <a:cubicBezTo>
                    <a:pt x="589" y="22"/>
                    <a:pt x="589" y="23"/>
                    <a:pt x="589" y="23"/>
                  </a:cubicBezTo>
                  <a:cubicBezTo>
                    <a:pt x="589" y="23"/>
                    <a:pt x="589" y="24"/>
                    <a:pt x="589" y="24"/>
                  </a:cubicBezTo>
                  <a:lnTo>
                    <a:pt x="576" y="24"/>
                  </a:lnTo>
                  <a:close/>
                  <a:moveTo>
                    <a:pt x="621" y="13"/>
                  </a:moveTo>
                  <a:cubicBezTo>
                    <a:pt x="620" y="13"/>
                    <a:pt x="619" y="13"/>
                    <a:pt x="617" y="12"/>
                  </a:cubicBezTo>
                  <a:cubicBezTo>
                    <a:pt x="616" y="12"/>
                    <a:pt x="615" y="12"/>
                    <a:pt x="613" y="12"/>
                  </a:cubicBezTo>
                  <a:cubicBezTo>
                    <a:pt x="612" y="12"/>
                    <a:pt x="611" y="12"/>
                    <a:pt x="610" y="12"/>
                  </a:cubicBezTo>
                  <a:cubicBezTo>
                    <a:pt x="609" y="13"/>
                    <a:pt x="607" y="13"/>
                    <a:pt x="606" y="13"/>
                  </a:cubicBezTo>
                  <a:cubicBezTo>
                    <a:pt x="605" y="14"/>
                    <a:pt x="604" y="14"/>
                    <a:pt x="604" y="15"/>
                  </a:cubicBezTo>
                  <a:cubicBezTo>
                    <a:pt x="603" y="16"/>
                    <a:pt x="602" y="17"/>
                    <a:pt x="602" y="18"/>
                  </a:cubicBezTo>
                  <a:cubicBezTo>
                    <a:pt x="601" y="19"/>
                    <a:pt x="601" y="20"/>
                    <a:pt x="601" y="21"/>
                  </a:cubicBezTo>
                  <a:cubicBezTo>
                    <a:pt x="601" y="22"/>
                    <a:pt x="601" y="23"/>
                    <a:pt x="602" y="24"/>
                  </a:cubicBezTo>
                  <a:cubicBezTo>
                    <a:pt x="602" y="25"/>
                    <a:pt x="603" y="26"/>
                    <a:pt x="603" y="26"/>
                  </a:cubicBezTo>
                  <a:cubicBezTo>
                    <a:pt x="604" y="27"/>
                    <a:pt x="605" y="27"/>
                    <a:pt x="606" y="28"/>
                  </a:cubicBezTo>
                  <a:cubicBezTo>
                    <a:pt x="607" y="29"/>
                    <a:pt x="607" y="29"/>
                    <a:pt x="608" y="29"/>
                  </a:cubicBezTo>
                  <a:cubicBezTo>
                    <a:pt x="609" y="30"/>
                    <a:pt x="609" y="31"/>
                    <a:pt x="610" y="31"/>
                  </a:cubicBezTo>
                  <a:cubicBezTo>
                    <a:pt x="610" y="32"/>
                    <a:pt x="610" y="32"/>
                    <a:pt x="610" y="33"/>
                  </a:cubicBezTo>
                  <a:cubicBezTo>
                    <a:pt x="610" y="34"/>
                    <a:pt x="610" y="34"/>
                    <a:pt x="610" y="35"/>
                  </a:cubicBezTo>
                  <a:cubicBezTo>
                    <a:pt x="610" y="35"/>
                    <a:pt x="609" y="35"/>
                    <a:pt x="609" y="36"/>
                  </a:cubicBezTo>
                  <a:cubicBezTo>
                    <a:pt x="608" y="36"/>
                    <a:pt x="608" y="36"/>
                    <a:pt x="607" y="36"/>
                  </a:cubicBezTo>
                  <a:cubicBezTo>
                    <a:pt x="607" y="36"/>
                    <a:pt x="606" y="36"/>
                    <a:pt x="605" y="36"/>
                  </a:cubicBezTo>
                  <a:cubicBezTo>
                    <a:pt x="605" y="36"/>
                    <a:pt x="604" y="36"/>
                    <a:pt x="603" y="36"/>
                  </a:cubicBezTo>
                  <a:cubicBezTo>
                    <a:pt x="602" y="36"/>
                    <a:pt x="601" y="35"/>
                    <a:pt x="601" y="35"/>
                  </a:cubicBezTo>
                  <a:cubicBezTo>
                    <a:pt x="600" y="35"/>
                    <a:pt x="599" y="34"/>
                    <a:pt x="598" y="34"/>
                  </a:cubicBezTo>
                  <a:cubicBezTo>
                    <a:pt x="597" y="40"/>
                    <a:pt x="597" y="40"/>
                    <a:pt x="597" y="40"/>
                  </a:cubicBezTo>
                  <a:cubicBezTo>
                    <a:pt x="598" y="40"/>
                    <a:pt x="600" y="41"/>
                    <a:pt x="601" y="41"/>
                  </a:cubicBezTo>
                  <a:cubicBezTo>
                    <a:pt x="603" y="41"/>
                    <a:pt x="604" y="42"/>
                    <a:pt x="605" y="42"/>
                  </a:cubicBezTo>
                  <a:cubicBezTo>
                    <a:pt x="607" y="42"/>
                    <a:pt x="608" y="41"/>
                    <a:pt x="609" y="41"/>
                  </a:cubicBezTo>
                  <a:cubicBezTo>
                    <a:pt x="610" y="41"/>
                    <a:pt x="612" y="41"/>
                    <a:pt x="613" y="40"/>
                  </a:cubicBezTo>
                  <a:cubicBezTo>
                    <a:pt x="614" y="40"/>
                    <a:pt x="615" y="39"/>
                    <a:pt x="616" y="39"/>
                  </a:cubicBezTo>
                  <a:cubicBezTo>
                    <a:pt x="616" y="38"/>
                    <a:pt x="617" y="37"/>
                    <a:pt x="617" y="36"/>
                  </a:cubicBezTo>
                  <a:cubicBezTo>
                    <a:pt x="618" y="35"/>
                    <a:pt x="618" y="33"/>
                    <a:pt x="618" y="32"/>
                  </a:cubicBezTo>
                  <a:cubicBezTo>
                    <a:pt x="618" y="31"/>
                    <a:pt x="618" y="30"/>
                    <a:pt x="617" y="29"/>
                  </a:cubicBezTo>
                  <a:cubicBezTo>
                    <a:pt x="617" y="28"/>
                    <a:pt x="616" y="27"/>
                    <a:pt x="616" y="27"/>
                  </a:cubicBezTo>
                  <a:cubicBezTo>
                    <a:pt x="615" y="26"/>
                    <a:pt x="614" y="25"/>
                    <a:pt x="613" y="25"/>
                  </a:cubicBezTo>
                  <a:cubicBezTo>
                    <a:pt x="613" y="24"/>
                    <a:pt x="612" y="24"/>
                    <a:pt x="611" y="23"/>
                  </a:cubicBezTo>
                  <a:cubicBezTo>
                    <a:pt x="610" y="23"/>
                    <a:pt x="610" y="22"/>
                    <a:pt x="609" y="22"/>
                  </a:cubicBezTo>
                  <a:cubicBezTo>
                    <a:pt x="609" y="21"/>
                    <a:pt x="609" y="21"/>
                    <a:pt x="609" y="20"/>
                  </a:cubicBezTo>
                  <a:cubicBezTo>
                    <a:pt x="609" y="20"/>
                    <a:pt x="609" y="19"/>
                    <a:pt x="609" y="19"/>
                  </a:cubicBezTo>
                  <a:cubicBezTo>
                    <a:pt x="609" y="18"/>
                    <a:pt x="610" y="18"/>
                    <a:pt x="610" y="18"/>
                  </a:cubicBezTo>
                  <a:cubicBezTo>
                    <a:pt x="611" y="18"/>
                    <a:pt x="611" y="18"/>
                    <a:pt x="612" y="18"/>
                  </a:cubicBezTo>
                  <a:cubicBezTo>
                    <a:pt x="612" y="17"/>
                    <a:pt x="613" y="17"/>
                    <a:pt x="614" y="17"/>
                  </a:cubicBezTo>
                  <a:cubicBezTo>
                    <a:pt x="615" y="17"/>
                    <a:pt x="616" y="18"/>
                    <a:pt x="617" y="18"/>
                  </a:cubicBezTo>
                  <a:cubicBezTo>
                    <a:pt x="618" y="18"/>
                    <a:pt x="619" y="18"/>
                    <a:pt x="620" y="19"/>
                  </a:cubicBezTo>
                  <a:lnTo>
                    <a:pt x="6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350"/>
            </a:p>
          </p:txBody>
        </p:sp>
      </p:grpSp>
      <p:sp>
        <p:nvSpPr>
          <p:cNvPr id="23" name="Text Placeholder 1030"/>
          <p:cNvSpPr>
            <a:spLocks noGrp="1"/>
          </p:cNvSpPr>
          <p:nvPr>
            <p:ph type="body" sz="quarter" idx="10" hasCustomPrompt="1"/>
          </p:nvPr>
        </p:nvSpPr>
        <p:spPr>
          <a:xfrm>
            <a:off x="299351" y="3484735"/>
            <a:ext cx="3643967" cy="347682"/>
          </a:xfrm>
          <a:prstGeom prst="rect">
            <a:avLst/>
          </a:prstGeom>
        </p:spPr>
        <p:txBody>
          <a:bodyPr anchor="ct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dirty="0"/>
              <a:t>Name</a:t>
            </a:r>
            <a:endParaRPr lang="en-IN" dirty="0"/>
          </a:p>
        </p:txBody>
      </p:sp>
      <p:sp>
        <p:nvSpPr>
          <p:cNvPr id="24" name="Text Placeholder 1030"/>
          <p:cNvSpPr>
            <a:spLocks noGrp="1"/>
          </p:cNvSpPr>
          <p:nvPr>
            <p:ph type="body" sz="quarter" idx="11" hasCustomPrompt="1"/>
          </p:nvPr>
        </p:nvSpPr>
        <p:spPr>
          <a:xfrm>
            <a:off x="299351" y="3939689"/>
            <a:ext cx="3643967" cy="347682"/>
          </a:xfrm>
          <a:prstGeom prst="rect">
            <a:avLst/>
          </a:prstGeom>
        </p:spPr>
        <p:txBody>
          <a:bodyPr anchor="ctr">
            <a:normAutofit/>
          </a:bodyP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dirty="0"/>
              <a:t>Designation </a:t>
            </a:r>
            <a:endParaRPr lang="en-IN" dirty="0"/>
          </a:p>
        </p:txBody>
      </p:sp>
      <p:sp>
        <p:nvSpPr>
          <p:cNvPr id="123" name="TextBox 122"/>
          <p:cNvSpPr txBox="1"/>
          <p:nvPr userDrawn="1"/>
        </p:nvSpPr>
        <p:spPr>
          <a:xfrm>
            <a:off x="3151450" y="4936038"/>
            <a:ext cx="2863603" cy="207747"/>
          </a:xfrm>
          <a:prstGeom prst="rect">
            <a:avLst/>
          </a:prstGeom>
          <a:noFill/>
        </p:spPr>
        <p:txBody>
          <a:bodyPr wrap="none" lIns="68579" tIns="34289" rIns="68579" bIns="34289" rtlCol="0">
            <a:spAutoFit/>
          </a:bodyPr>
          <a:lstStyle/>
          <a:p>
            <a:pPr algn="ctr" defTabSz="685783">
              <a:defRPr/>
            </a:pPr>
            <a:r>
              <a:rPr lang="en-US" sz="900" dirty="0">
                <a:solidFill>
                  <a:schemeClr val="tx1">
                    <a:lumMod val="75000"/>
                    <a:lumOff val="25000"/>
                  </a:schemeClr>
                </a:solidFill>
                <a:latin typeface="Calibri"/>
              </a:rPr>
              <a:t>Restricted Circulation | L&amp;T Technology Services | © 2017</a:t>
            </a:r>
          </a:p>
        </p:txBody>
      </p:sp>
    </p:spTree>
    <p:extLst>
      <p:ext uri="{BB962C8B-B14F-4D97-AF65-F5344CB8AC3E}">
        <p14:creationId xmlns:p14="http://schemas.microsoft.com/office/powerpoint/2010/main" val="25677232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25" name="Group 24"/>
          <p:cNvGrpSpPr/>
          <p:nvPr userDrawn="1"/>
        </p:nvGrpSpPr>
        <p:grpSpPr>
          <a:xfrm>
            <a:off x="0" y="0"/>
            <a:ext cx="9137515" cy="4914900"/>
            <a:chOff x="-1" y="0"/>
            <a:chExt cx="9137515" cy="4914900"/>
          </a:xfrm>
        </p:grpSpPr>
        <p:grpSp>
          <p:nvGrpSpPr>
            <p:cNvPr id="27" name="Group 87"/>
            <p:cNvGrpSpPr/>
            <p:nvPr userDrawn="1"/>
          </p:nvGrpSpPr>
          <p:grpSpPr>
            <a:xfrm>
              <a:off x="142570" y="6214"/>
              <a:ext cx="8858313" cy="4908686"/>
              <a:chOff x="142672" y="603115"/>
              <a:chExt cx="8864600" cy="4338536"/>
            </a:xfrm>
          </p:grpSpPr>
          <p:cxnSp>
            <p:nvCxnSpPr>
              <p:cNvPr id="63" name="Straight Connector 62"/>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userDrawn="1"/>
          </p:nvGrpSpPr>
          <p:grpSpPr>
            <a:xfrm>
              <a:off x="-1" y="0"/>
              <a:ext cx="9137515" cy="4896684"/>
              <a:chOff x="-4568761" y="0"/>
              <a:chExt cx="13706276" cy="4896684"/>
            </a:xfrm>
          </p:grpSpPr>
          <p:cxnSp>
            <p:nvCxnSpPr>
              <p:cNvPr id="30" name="Straight Connector 29"/>
              <p:cNvCxnSpPr/>
              <p:nvPr userDrawn="1"/>
            </p:nvCxnSpPr>
            <p:spPr>
              <a:xfrm flipH="1">
                <a:off x="-4568761" y="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flipH="1">
                <a:off x="-4568761" y="15283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a:off x="-4568761" y="30567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4568761" y="45851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H="1">
                <a:off x="-4568761" y="61135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flipH="1">
                <a:off x="-4568761" y="76419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flipH="1">
                <a:off x="-4568761" y="91702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flipH="1">
                <a:off x="-4568761" y="106986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H="1">
                <a:off x="-4568761" y="122270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flipH="1">
                <a:off x="-4568761" y="137554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flipH="1">
                <a:off x="-4568761" y="152838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flipH="1">
                <a:off x="-4568761" y="168121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flipH="1">
                <a:off x="-4568761" y="183405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flipH="1">
                <a:off x="-4568761" y="198689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flipH="1">
                <a:off x="-4568761" y="213973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flipH="1">
                <a:off x="-4568761" y="229257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flipH="1">
                <a:off x="-4568761" y="244540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flipH="1">
                <a:off x="-4568761" y="259824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flipH="1">
                <a:off x="-4568761" y="275108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flipH="1">
                <a:off x="-4568761" y="290392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flipH="1">
                <a:off x="-4568761" y="305676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flipH="1">
                <a:off x="-4568761" y="320959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flipH="1">
                <a:off x="-4568761" y="336243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flipH="1">
                <a:off x="-4568761" y="351527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flipH="1">
                <a:off x="-4568761" y="366811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flipH="1">
                <a:off x="-4568761" y="382095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H="1">
                <a:off x="-4568761" y="397378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4568761" y="412662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H="1">
                <a:off x="-4568761" y="427946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4568761" y="443817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H="1">
                <a:off x="-4568761" y="459100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H="1">
                <a:off x="-4568761" y="474384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H="1">
                <a:off x="-4568761" y="489668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 name="Group 7"/>
          <p:cNvGrpSpPr/>
          <p:nvPr userDrawn="1"/>
        </p:nvGrpSpPr>
        <p:grpSpPr>
          <a:xfrm>
            <a:off x="200227" y="755330"/>
            <a:ext cx="799280" cy="844787"/>
            <a:chOff x="-3330575" y="3005138"/>
            <a:chExt cx="1533526" cy="1620837"/>
          </a:xfrm>
          <a:solidFill>
            <a:schemeClr val="accent1"/>
          </a:solidFill>
        </p:grpSpPr>
        <p:sp>
          <p:nvSpPr>
            <p:cNvPr id="9" name="Freeform 6"/>
            <p:cNvSpPr>
              <a:spLocks/>
            </p:cNvSpPr>
            <p:nvPr/>
          </p:nvSpPr>
          <p:spPr bwMode="auto">
            <a:xfrm>
              <a:off x="-3330575" y="3005138"/>
              <a:ext cx="1233488" cy="1620837"/>
            </a:xfrm>
            <a:custGeom>
              <a:avLst/>
              <a:gdLst>
                <a:gd name="T0" fmla="*/ 621 w 777"/>
                <a:gd name="T1" fmla="*/ 0 h 1021"/>
                <a:gd name="T2" fmla="*/ 0 w 777"/>
                <a:gd name="T3" fmla="*/ 1021 h 1021"/>
                <a:gd name="T4" fmla="*/ 621 w 777"/>
                <a:gd name="T5" fmla="*/ 1021 h 1021"/>
                <a:gd name="T6" fmla="*/ 777 w 777"/>
                <a:gd name="T7" fmla="*/ 785 h 1021"/>
                <a:gd name="T8" fmla="*/ 231 w 777"/>
                <a:gd name="T9" fmla="*/ 785 h 1021"/>
                <a:gd name="T10" fmla="*/ 699 w 777"/>
                <a:gd name="T11" fmla="*/ 0 h 1021"/>
                <a:gd name="T12" fmla="*/ 621 w 777"/>
                <a:gd name="T13" fmla="*/ 0 h 1021"/>
              </a:gdLst>
              <a:ahLst/>
              <a:cxnLst>
                <a:cxn ang="0">
                  <a:pos x="T0" y="T1"/>
                </a:cxn>
                <a:cxn ang="0">
                  <a:pos x="T2" y="T3"/>
                </a:cxn>
                <a:cxn ang="0">
                  <a:pos x="T4" y="T5"/>
                </a:cxn>
                <a:cxn ang="0">
                  <a:pos x="T6" y="T7"/>
                </a:cxn>
                <a:cxn ang="0">
                  <a:pos x="T8" y="T9"/>
                </a:cxn>
                <a:cxn ang="0">
                  <a:pos x="T10" y="T11"/>
                </a:cxn>
                <a:cxn ang="0">
                  <a:pos x="T12" y="T13"/>
                </a:cxn>
              </a:cxnLst>
              <a:rect l="0" t="0" r="r" b="b"/>
              <a:pathLst>
                <a:path w="777" h="1021">
                  <a:moveTo>
                    <a:pt x="621" y="0"/>
                  </a:moveTo>
                  <a:lnTo>
                    <a:pt x="0" y="1021"/>
                  </a:lnTo>
                  <a:lnTo>
                    <a:pt x="621" y="1021"/>
                  </a:lnTo>
                  <a:lnTo>
                    <a:pt x="777" y="785"/>
                  </a:lnTo>
                  <a:lnTo>
                    <a:pt x="231" y="785"/>
                  </a:lnTo>
                  <a:lnTo>
                    <a:pt x="699" y="0"/>
                  </a:lnTo>
                  <a:lnTo>
                    <a:pt x="6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0" name="Freeform 7"/>
            <p:cNvSpPr>
              <a:spLocks/>
            </p:cNvSpPr>
            <p:nvPr/>
          </p:nvSpPr>
          <p:spPr bwMode="auto">
            <a:xfrm>
              <a:off x="-2611437" y="3005138"/>
              <a:ext cx="814388" cy="1136650"/>
            </a:xfrm>
            <a:custGeom>
              <a:avLst/>
              <a:gdLst>
                <a:gd name="T0" fmla="*/ 435 w 513"/>
                <a:gd name="T1" fmla="*/ 0 h 716"/>
                <a:gd name="T2" fmla="*/ 513 w 513"/>
                <a:gd name="T3" fmla="*/ 0 h 716"/>
                <a:gd name="T4" fmla="*/ 78 w 513"/>
                <a:gd name="T5" fmla="*/ 716 h 716"/>
                <a:gd name="T6" fmla="*/ 0 w 513"/>
                <a:gd name="T7" fmla="*/ 716 h 716"/>
                <a:gd name="T8" fmla="*/ 435 w 513"/>
                <a:gd name="T9" fmla="*/ 0 h 716"/>
              </a:gdLst>
              <a:ahLst/>
              <a:cxnLst>
                <a:cxn ang="0">
                  <a:pos x="T0" y="T1"/>
                </a:cxn>
                <a:cxn ang="0">
                  <a:pos x="T2" y="T3"/>
                </a:cxn>
                <a:cxn ang="0">
                  <a:pos x="T4" y="T5"/>
                </a:cxn>
                <a:cxn ang="0">
                  <a:pos x="T6" y="T7"/>
                </a:cxn>
                <a:cxn ang="0">
                  <a:pos x="T8" y="T9"/>
                </a:cxn>
              </a:cxnLst>
              <a:rect l="0" t="0" r="r" b="b"/>
              <a:pathLst>
                <a:path w="513" h="716">
                  <a:moveTo>
                    <a:pt x="435" y="0"/>
                  </a:moveTo>
                  <a:lnTo>
                    <a:pt x="513" y="0"/>
                  </a:lnTo>
                  <a:lnTo>
                    <a:pt x="78" y="716"/>
                  </a:lnTo>
                  <a:lnTo>
                    <a:pt x="0" y="716"/>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grpSp>
        <p:nvGrpSpPr>
          <p:cNvPr id="11" name="Group 10"/>
          <p:cNvGrpSpPr/>
          <p:nvPr userDrawn="1"/>
        </p:nvGrpSpPr>
        <p:grpSpPr>
          <a:xfrm>
            <a:off x="4981240" y="1861069"/>
            <a:ext cx="747544" cy="809246"/>
            <a:chOff x="2301081" y="6662108"/>
            <a:chExt cx="1500188" cy="1624012"/>
          </a:xfrm>
          <a:solidFill>
            <a:schemeClr val="accent1"/>
          </a:solidFill>
        </p:grpSpPr>
        <p:sp>
          <p:nvSpPr>
            <p:cNvPr id="12" name="Freeform 8"/>
            <p:cNvSpPr>
              <a:spLocks/>
            </p:cNvSpPr>
            <p:nvPr/>
          </p:nvSpPr>
          <p:spPr bwMode="auto">
            <a:xfrm>
              <a:off x="2551906" y="6662108"/>
              <a:ext cx="1249363" cy="393700"/>
            </a:xfrm>
            <a:custGeom>
              <a:avLst/>
              <a:gdLst>
                <a:gd name="T0" fmla="*/ 402 w 787"/>
                <a:gd name="T1" fmla="*/ 248 h 248"/>
                <a:gd name="T2" fmla="*/ 633 w 787"/>
                <a:gd name="T3" fmla="*/ 248 h 248"/>
                <a:gd name="T4" fmla="*/ 787 w 787"/>
                <a:gd name="T5" fmla="*/ 0 h 248"/>
                <a:gd name="T6" fmla="*/ 151 w 787"/>
                <a:gd name="T7" fmla="*/ 0 h 248"/>
                <a:gd name="T8" fmla="*/ 0 w 787"/>
                <a:gd name="T9" fmla="*/ 246 h 248"/>
                <a:gd name="T10" fmla="*/ 402 w 787"/>
                <a:gd name="T11" fmla="*/ 248 h 248"/>
              </a:gdLst>
              <a:ahLst/>
              <a:cxnLst>
                <a:cxn ang="0">
                  <a:pos x="T0" y="T1"/>
                </a:cxn>
                <a:cxn ang="0">
                  <a:pos x="T2" y="T3"/>
                </a:cxn>
                <a:cxn ang="0">
                  <a:pos x="T4" y="T5"/>
                </a:cxn>
                <a:cxn ang="0">
                  <a:pos x="T6" y="T7"/>
                </a:cxn>
                <a:cxn ang="0">
                  <a:pos x="T8" y="T9"/>
                </a:cxn>
                <a:cxn ang="0">
                  <a:pos x="T10" y="T11"/>
                </a:cxn>
              </a:cxnLst>
              <a:rect l="0" t="0" r="r" b="b"/>
              <a:pathLst>
                <a:path w="787" h="248">
                  <a:moveTo>
                    <a:pt x="402" y="248"/>
                  </a:moveTo>
                  <a:lnTo>
                    <a:pt x="633" y="248"/>
                  </a:lnTo>
                  <a:lnTo>
                    <a:pt x="787" y="0"/>
                  </a:lnTo>
                  <a:lnTo>
                    <a:pt x="151" y="0"/>
                  </a:lnTo>
                  <a:lnTo>
                    <a:pt x="0" y="246"/>
                  </a:lnTo>
                  <a:lnTo>
                    <a:pt x="402"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3" name="Freeform 9"/>
            <p:cNvSpPr>
              <a:spLocks/>
            </p:cNvSpPr>
            <p:nvPr/>
          </p:nvSpPr>
          <p:spPr bwMode="auto">
            <a:xfrm>
              <a:off x="2683669" y="7162170"/>
              <a:ext cx="809625" cy="1123950"/>
            </a:xfrm>
            <a:custGeom>
              <a:avLst/>
              <a:gdLst>
                <a:gd name="T0" fmla="*/ 435 w 510"/>
                <a:gd name="T1" fmla="*/ 0 h 708"/>
                <a:gd name="T2" fmla="*/ 510 w 510"/>
                <a:gd name="T3" fmla="*/ 0 h 708"/>
                <a:gd name="T4" fmla="*/ 78 w 510"/>
                <a:gd name="T5" fmla="*/ 708 h 708"/>
                <a:gd name="T6" fmla="*/ 0 w 510"/>
                <a:gd name="T7" fmla="*/ 708 h 708"/>
                <a:gd name="T8" fmla="*/ 435 w 510"/>
                <a:gd name="T9" fmla="*/ 0 h 708"/>
              </a:gdLst>
              <a:ahLst/>
              <a:cxnLst>
                <a:cxn ang="0">
                  <a:pos x="T0" y="T1"/>
                </a:cxn>
                <a:cxn ang="0">
                  <a:pos x="T2" y="T3"/>
                </a:cxn>
                <a:cxn ang="0">
                  <a:pos x="T4" y="T5"/>
                </a:cxn>
                <a:cxn ang="0">
                  <a:pos x="T6" y="T7"/>
                </a:cxn>
                <a:cxn ang="0">
                  <a:pos x="T8" y="T9"/>
                </a:cxn>
              </a:cxnLst>
              <a:rect l="0" t="0" r="r" b="b"/>
              <a:pathLst>
                <a:path w="510" h="708">
                  <a:moveTo>
                    <a:pt x="435" y="0"/>
                  </a:moveTo>
                  <a:lnTo>
                    <a:pt x="510" y="0"/>
                  </a:lnTo>
                  <a:lnTo>
                    <a:pt x="78" y="708"/>
                  </a:lnTo>
                  <a:lnTo>
                    <a:pt x="0" y="708"/>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4" name="Freeform 10"/>
            <p:cNvSpPr>
              <a:spLocks/>
            </p:cNvSpPr>
            <p:nvPr/>
          </p:nvSpPr>
          <p:spPr bwMode="auto">
            <a:xfrm>
              <a:off x="2301081" y="7162170"/>
              <a:ext cx="803275" cy="1123950"/>
            </a:xfrm>
            <a:custGeom>
              <a:avLst/>
              <a:gdLst>
                <a:gd name="T0" fmla="*/ 430 w 506"/>
                <a:gd name="T1" fmla="*/ 0 h 708"/>
                <a:gd name="T2" fmla="*/ 506 w 506"/>
                <a:gd name="T3" fmla="*/ 0 h 708"/>
                <a:gd name="T4" fmla="*/ 76 w 506"/>
                <a:gd name="T5" fmla="*/ 708 h 708"/>
                <a:gd name="T6" fmla="*/ 0 w 506"/>
                <a:gd name="T7" fmla="*/ 708 h 708"/>
                <a:gd name="T8" fmla="*/ 430 w 506"/>
                <a:gd name="T9" fmla="*/ 0 h 708"/>
              </a:gdLst>
              <a:ahLst/>
              <a:cxnLst>
                <a:cxn ang="0">
                  <a:pos x="T0" y="T1"/>
                </a:cxn>
                <a:cxn ang="0">
                  <a:pos x="T2" y="T3"/>
                </a:cxn>
                <a:cxn ang="0">
                  <a:pos x="T4" y="T5"/>
                </a:cxn>
                <a:cxn ang="0">
                  <a:pos x="T6" y="T7"/>
                </a:cxn>
                <a:cxn ang="0">
                  <a:pos x="T8" y="T9"/>
                </a:cxn>
              </a:cxnLst>
              <a:rect l="0" t="0" r="r" b="b"/>
              <a:pathLst>
                <a:path w="506" h="708">
                  <a:moveTo>
                    <a:pt x="430" y="0"/>
                  </a:moveTo>
                  <a:lnTo>
                    <a:pt x="506" y="0"/>
                  </a:lnTo>
                  <a:lnTo>
                    <a:pt x="76" y="708"/>
                  </a:lnTo>
                  <a:lnTo>
                    <a:pt x="0" y="708"/>
                  </a:lnTo>
                  <a:lnTo>
                    <a:pt x="4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sp>
        <p:nvSpPr>
          <p:cNvPr id="2" name="Title 1"/>
          <p:cNvSpPr>
            <a:spLocks noGrp="1"/>
          </p:cNvSpPr>
          <p:nvPr>
            <p:ph type="title" hasCustomPrompt="1"/>
          </p:nvPr>
        </p:nvSpPr>
        <p:spPr>
          <a:xfrm>
            <a:off x="999506" y="755330"/>
            <a:ext cx="4052554" cy="1561151"/>
          </a:xfrm>
          <a:prstGeom prst="rect">
            <a:avLst/>
          </a:prstGeom>
        </p:spPr>
        <p:txBody>
          <a:bodyPr/>
          <a:lstStyle>
            <a:lvl1pPr algn="ctr">
              <a:defRPr sz="3200"/>
            </a:lvl1pPr>
          </a:lstStyle>
          <a:p>
            <a:r>
              <a:rPr lang="en-US" dirty="0"/>
              <a:t>Title Text</a:t>
            </a:r>
            <a:endParaRPr lang="en-IN" dirty="0"/>
          </a:p>
        </p:txBody>
      </p:sp>
      <p:sp>
        <p:nvSpPr>
          <p:cNvPr id="17" name="Freeform 17"/>
          <p:cNvSpPr>
            <a:spLocks/>
          </p:cNvSpPr>
          <p:nvPr userDrawn="1"/>
        </p:nvSpPr>
        <p:spPr bwMode="auto">
          <a:xfrm>
            <a:off x="1" y="2647838"/>
            <a:ext cx="2407675" cy="575724"/>
          </a:xfrm>
          <a:custGeom>
            <a:avLst/>
            <a:gdLst/>
            <a:ahLst/>
            <a:cxnLst/>
            <a:rect l="l" t="t" r="r" b="b"/>
            <a:pathLst>
              <a:path w="2402984" h="575724">
                <a:moveTo>
                  <a:pt x="0" y="0"/>
                </a:moveTo>
                <a:lnTo>
                  <a:pt x="2402984" y="0"/>
                </a:lnTo>
                <a:lnTo>
                  <a:pt x="2052676" y="575724"/>
                </a:lnTo>
                <a:lnTo>
                  <a:pt x="0" y="57572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sz="1800">
              <a:solidFill>
                <a:srgbClr val="000000"/>
              </a:solidFill>
            </a:endParaRPr>
          </a:p>
        </p:txBody>
      </p:sp>
      <p:grpSp>
        <p:nvGrpSpPr>
          <p:cNvPr id="18" name="Group 5"/>
          <p:cNvGrpSpPr>
            <a:grpSpLocks noChangeAspect="1"/>
          </p:cNvGrpSpPr>
          <p:nvPr userDrawn="1"/>
        </p:nvGrpSpPr>
        <p:grpSpPr bwMode="auto">
          <a:xfrm>
            <a:off x="299349" y="2798387"/>
            <a:ext cx="1680364" cy="252286"/>
            <a:chOff x="119" y="2341"/>
            <a:chExt cx="1805" cy="271"/>
          </a:xfrm>
        </p:grpSpPr>
        <p:sp>
          <p:nvSpPr>
            <p:cNvPr id="19" name="Freeform 6"/>
            <p:cNvSpPr>
              <a:spLocks noEditPoints="1"/>
            </p:cNvSpPr>
            <p:nvPr userDrawn="1"/>
          </p:nvSpPr>
          <p:spPr bwMode="auto">
            <a:xfrm>
              <a:off x="119" y="2341"/>
              <a:ext cx="270" cy="271"/>
            </a:xfrm>
            <a:custGeom>
              <a:avLst/>
              <a:gdLst>
                <a:gd name="T0" fmla="*/ 57 w 114"/>
                <a:gd name="T1" fmla="*/ 0 h 115"/>
                <a:gd name="T2" fmla="*/ 114 w 114"/>
                <a:gd name="T3" fmla="*/ 58 h 115"/>
                <a:gd name="T4" fmla="*/ 57 w 114"/>
                <a:gd name="T5" fmla="*/ 115 h 115"/>
                <a:gd name="T6" fmla="*/ 0 w 114"/>
                <a:gd name="T7" fmla="*/ 58 h 115"/>
                <a:gd name="T8" fmla="*/ 57 w 114"/>
                <a:gd name="T9" fmla="*/ 0 h 115"/>
                <a:gd name="T10" fmla="*/ 49 w 114"/>
                <a:gd name="T11" fmla="*/ 107 h 115"/>
                <a:gd name="T12" fmla="*/ 73 w 114"/>
                <a:gd name="T13" fmla="*/ 65 h 115"/>
                <a:gd name="T14" fmla="*/ 57 w 114"/>
                <a:gd name="T15" fmla="*/ 65 h 115"/>
                <a:gd name="T16" fmla="*/ 65 w 114"/>
                <a:gd name="T17" fmla="*/ 51 h 115"/>
                <a:gd name="T18" fmla="*/ 104 w 114"/>
                <a:gd name="T19" fmla="*/ 51 h 115"/>
                <a:gd name="T20" fmla="*/ 96 w 114"/>
                <a:gd name="T21" fmla="*/ 65 h 115"/>
                <a:gd name="T22" fmla="*/ 82 w 114"/>
                <a:gd name="T23" fmla="*/ 65 h 115"/>
                <a:gd name="T24" fmla="*/ 57 w 114"/>
                <a:gd name="T25" fmla="*/ 108 h 115"/>
                <a:gd name="T26" fmla="*/ 107 w 114"/>
                <a:gd name="T27" fmla="*/ 58 h 115"/>
                <a:gd name="T28" fmla="*/ 57 w 114"/>
                <a:gd name="T29" fmla="*/ 8 h 115"/>
                <a:gd name="T30" fmla="*/ 51 w 114"/>
                <a:gd name="T31" fmla="*/ 8 h 115"/>
                <a:gd name="T32" fmla="*/ 26 w 114"/>
                <a:gd name="T33" fmla="*/ 51 h 115"/>
                <a:gd name="T34" fmla="*/ 57 w 114"/>
                <a:gd name="T35" fmla="*/ 51 h 115"/>
                <a:gd name="T36" fmla="*/ 49 w 114"/>
                <a:gd name="T37" fmla="*/ 65 h 115"/>
                <a:gd name="T38" fmla="*/ 10 w 114"/>
                <a:gd name="T39" fmla="*/ 65 h 115"/>
                <a:gd name="T40" fmla="*/ 41 w 114"/>
                <a:gd name="T41" fmla="*/ 10 h 115"/>
                <a:gd name="T42" fmla="*/ 7 w 114"/>
                <a:gd name="T43" fmla="*/ 58 h 115"/>
                <a:gd name="T44" fmla="*/ 49 w 114"/>
                <a:gd name="T45"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15">
                  <a:moveTo>
                    <a:pt x="57" y="0"/>
                  </a:moveTo>
                  <a:cubicBezTo>
                    <a:pt x="88" y="0"/>
                    <a:pt x="114" y="26"/>
                    <a:pt x="114" y="58"/>
                  </a:cubicBezTo>
                  <a:cubicBezTo>
                    <a:pt x="114" y="89"/>
                    <a:pt x="88" y="115"/>
                    <a:pt x="57" y="115"/>
                  </a:cubicBezTo>
                  <a:cubicBezTo>
                    <a:pt x="25" y="115"/>
                    <a:pt x="0" y="89"/>
                    <a:pt x="0" y="58"/>
                  </a:cubicBezTo>
                  <a:cubicBezTo>
                    <a:pt x="0" y="26"/>
                    <a:pt x="25" y="0"/>
                    <a:pt x="57" y="0"/>
                  </a:cubicBezTo>
                  <a:moveTo>
                    <a:pt x="49" y="107"/>
                  </a:moveTo>
                  <a:cubicBezTo>
                    <a:pt x="73" y="65"/>
                    <a:pt x="73" y="65"/>
                    <a:pt x="73" y="65"/>
                  </a:cubicBezTo>
                  <a:cubicBezTo>
                    <a:pt x="57" y="65"/>
                    <a:pt x="57" y="65"/>
                    <a:pt x="57" y="65"/>
                  </a:cubicBezTo>
                  <a:cubicBezTo>
                    <a:pt x="65" y="51"/>
                    <a:pt x="65" y="51"/>
                    <a:pt x="65" y="51"/>
                  </a:cubicBezTo>
                  <a:cubicBezTo>
                    <a:pt x="104" y="51"/>
                    <a:pt x="104" y="51"/>
                    <a:pt x="104" y="51"/>
                  </a:cubicBezTo>
                  <a:cubicBezTo>
                    <a:pt x="96" y="65"/>
                    <a:pt x="96" y="65"/>
                    <a:pt x="96" y="65"/>
                  </a:cubicBezTo>
                  <a:cubicBezTo>
                    <a:pt x="82" y="65"/>
                    <a:pt x="82" y="65"/>
                    <a:pt x="82" y="65"/>
                  </a:cubicBezTo>
                  <a:cubicBezTo>
                    <a:pt x="57" y="108"/>
                    <a:pt x="57" y="108"/>
                    <a:pt x="57" y="108"/>
                  </a:cubicBezTo>
                  <a:cubicBezTo>
                    <a:pt x="84" y="108"/>
                    <a:pt x="107" y="85"/>
                    <a:pt x="107" y="58"/>
                  </a:cubicBezTo>
                  <a:cubicBezTo>
                    <a:pt x="107" y="30"/>
                    <a:pt x="84" y="8"/>
                    <a:pt x="57" y="8"/>
                  </a:cubicBezTo>
                  <a:cubicBezTo>
                    <a:pt x="55" y="8"/>
                    <a:pt x="53" y="8"/>
                    <a:pt x="51" y="8"/>
                  </a:cubicBezTo>
                  <a:cubicBezTo>
                    <a:pt x="26" y="51"/>
                    <a:pt x="26" y="51"/>
                    <a:pt x="26" y="51"/>
                  </a:cubicBezTo>
                  <a:cubicBezTo>
                    <a:pt x="57" y="51"/>
                    <a:pt x="57" y="51"/>
                    <a:pt x="57" y="51"/>
                  </a:cubicBezTo>
                  <a:cubicBezTo>
                    <a:pt x="49" y="65"/>
                    <a:pt x="49" y="65"/>
                    <a:pt x="49" y="65"/>
                  </a:cubicBezTo>
                  <a:cubicBezTo>
                    <a:pt x="10" y="65"/>
                    <a:pt x="10" y="65"/>
                    <a:pt x="10" y="65"/>
                  </a:cubicBezTo>
                  <a:cubicBezTo>
                    <a:pt x="41" y="10"/>
                    <a:pt x="41" y="10"/>
                    <a:pt x="41" y="10"/>
                  </a:cubicBezTo>
                  <a:cubicBezTo>
                    <a:pt x="21" y="17"/>
                    <a:pt x="7" y="36"/>
                    <a:pt x="7" y="58"/>
                  </a:cubicBezTo>
                  <a:cubicBezTo>
                    <a:pt x="7" y="83"/>
                    <a:pt x="25" y="103"/>
                    <a:pt x="49" y="1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solidFill>
                  <a:srgbClr val="000000"/>
                </a:solidFill>
              </a:endParaRPr>
            </a:p>
          </p:txBody>
        </p:sp>
        <p:sp>
          <p:nvSpPr>
            <p:cNvPr id="20" name="Freeform 7"/>
            <p:cNvSpPr>
              <a:spLocks noEditPoints="1"/>
            </p:cNvSpPr>
            <p:nvPr userDrawn="1"/>
          </p:nvSpPr>
          <p:spPr bwMode="auto">
            <a:xfrm>
              <a:off x="457" y="2426"/>
              <a:ext cx="1467" cy="125"/>
            </a:xfrm>
            <a:custGeom>
              <a:avLst/>
              <a:gdLst>
                <a:gd name="T0" fmla="*/ 55 w 621"/>
                <a:gd name="T1" fmla="*/ 34 h 53"/>
                <a:gd name="T2" fmla="*/ 53 w 621"/>
                <a:gd name="T3" fmla="*/ 18 h 53"/>
                <a:gd name="T4" fmla="*/ 35 w 621"/>
                <a:gd name="T5" fmla="*/ 7 h 53"/>
                <a:gd name="T6" fmla="*/ 29 w 621"/>
                <a:gd name="T7" fmla="*/ 38 h 53"/>
                <a:gd name="T8" fmla="*/ 45 w 621"/>
                <a:gd name="T9" fmla="*/ 35 h 53"/>
                <a:gd name="T10" fmla="*/ 40 w 621"/>
                <a:gd name="T11" fmla="*/ 24 h 53"/>
                <a:gd name="T12" fmla="*/ 42 w 621"/>
                <a:gd name="T13" fmla="*/ 9 h 53"/>
                <a:gd name="T14" fmla="*/ 81 w 621"/>
                <a:gd name="T15" fmla="*/ 9 h 53"/>
                <a:gd name="T16" fmla="*/ 139 w 621"/>
                <a:gd name="T17" fmla="*/ 9 h 53"/>
                <a:gd name="T18" fmla="*/ 144 w 621"/>
                <a:gd name="T19" fmla="*/ 13 h 53"/>
                <a:gd name="T20" fmla="*/ 155 w 621"/>
                <a:gd name="T21" fmla="*/ 40 h 53"/>
                <a:gd name="T22" fmla="*/ 145 w 621"/>
                <a:gd name="T23" fmla="*/ 18 h 53"/>
                <a:gd name="T24" fmla="*/ 174 w 621"/>
                <a:gd name="T25" fmla="*/ 13 h 53"/>
                <a:gd name="T26" fmla="*/ 182 w 621"/>
                <a:gd name="T27" fmla="*/ 35 h 53"/>
                <a:gd name="T28" fmla="*/ 181 w 621"/>
                <a:gd name="T29" fmla="*/ 18 h 53"/>
                <a:gd name="T30" fmla="*/ 205 w 621"/>
                <a:gd name="T31" fmla="*/ 18 h 53"/>
                <a:gd name="T32" fmla="*/ 217 w 621"/>
                <a:gd name="T33" fmla="*/ 21 h 53"/>
                <a:gd name="T34" fmla="*/ 187 w 621"/>
                <a:gd name="T35" fmla="*/ 41 h 53"/>
                <a:gd name="T36" fmla="*/ 243 w 621"/>
                <a:gd name="T37" fmla="*/ 22 h 53"/>
                <a:gd name="T38" fmla="*/ 241 w 621"/>
                <a:gd name="T39" fmla="*/ 12 h 53"/>
                <a:gd name="T40" fmla="*/ 269 w 621"/>
                <a:gd name="T41" fmla="*/ 36 h 53"/>
                <a:gd name="T42" fmla="*/ 276 w 621"/>
                <a:gd name="T43" fmla="*/ 20 h 53"/>
                <a:gd name="T44" fmla="*/ 260 w 621"/>
                <a:gd name="T45" fmla="*/ 17 h 53"/>
                <a:gd name="T46" fmla="*/ 284 w 621"/>
                <a:gd name="T47" fmla="*/ 19 h 53"/>
                <a:gd name="T48" fmla="*/ 314 w 621"/>
                <a:gd name="T49" fmla="*/ 35 h 53"/>
                <a:gd name="T50" fmla="*/ 326 w 621"/>
                <a:gd name="T51" fmla="*/ 22 h 53"/>
                <a:gd name="T52" fmla="*/ 305 w 621"/>
                <a:gd name="T53" fmla="*/ 22 h 53"/>
                <a:gd name="T54" fmla="*/ 330 w 621"/>
                <a:gd name="T55" fmla="*/ 15 h 53"/>
                <a:gd name="T56" fmla="*/ 367 w 621"/>
                <a:gd name="T57" fmla="*/ 17 h 53"/>
                <a:gd name="T58" fmla="*/ 340 w 621"/>
                <a:gd name="T59" fmla="*/ 19 h 53"/>
                <a:gd name="T60" fmla="*/ 357 w 621"/>
                <a:gd name="T61" fmla="*/ 36 h 53"/>
                <a:gd name="T62" fmla="*/ 358 w 621"/>
                <a:gd name="T63" fmla="*/ 24 h 53"/>
                <a:gd name="T64" fmla="*/ 346 w 621"/>
                <a:gd name="T65" fmla="*/ 23 h 53"/>
                <a:gd name="T66" fmla="*/ 373 w 621"/>
                <a:gd name="T67" fmla="*/ 47 h 53"/>
                <a:gd name="T68" fmla="*/ 383 w 621"/>
                <a:gd name="T69" fmla="*/ 45 h 53"/>
                <a:gd name="T70" fmla="*/ 430 w 621"/>
                <a:gd name="T71" fmla="*/ 2 h 53"/>
                <a:gd name="T72" fmla="*/ 433 w 621"/>
                <a:gd name="T73" fmla="*/ 27 h 53"/>
                <a:gd name="T74" fmla="*/ 420 w 621"/>
                <a:gd name="T75" fmla="*/ 41 h 53"/>
                <a:gd name="T76" fmla="*/ 433 w 621"/>
                <a:gd name="T77" fmla="*/ 18 h 53"/>
                <a:gd name="T78" fmla="*/ 443 w 621"/>
                <a:gd name="T79" fmla="*/ 10 h 53"/>
                <a:gd name="T80" fmla="*/ 449 w 621"/>
                <a:gd name="T81" fmla="*/ 19 h 53"/>
                <a:gd name="T82" fmla="*/ 466 w 621"/>
                <a:gd name="T83" fmla="*/ 36 h 53"/>
                <a:gd name="T84" fmla="*/ 466 w 621"/>
                <a:gd name="T85" fmla="*/ 19 h 53"/>
                <a:gd name="T86" fmla="*/ 492 w 621"/>
                <a:gd name="T87" fmla="*/ 20 h 53"/>
                <a:gd name="T88" fmla="*/ 488 w 621"/>
                <a:gd name="T89" fmla="*/ 18 h 53"/>
                <a:gd name="T90" fmla="*/ 511 w 621"/>
                <a:gd name="T91" fmla="*/ 33 h 53"/>
                <a:gd name="T92" fmla="*/ 535 w 621"/>
                <a:gd name="T93" fmla="*/ 8 h 53"/>
                <a:gd name="T94" fmla="*/ 546 w 621"/>
                <a:gd name="T95" fmla="*/ 23 h 53"/>
                <a:gd name="T96" fmla="*/ 558 w 621"/>
                <a:gd name="T97" fmla="*/ 36 h 53"/>
                <a:gd name="T98" fmla="*/ 567 w 621"/>
                <a:gd name="T99" fmla="*/ 19 h 53"/>
                <a:gd name="T100" fmla="*/ 571 w 621"/>
                <a:gd name="T101" fmla="*/ 19 h 53"/>
                <a:gd name="T102" fmla="*/ 588 w 621"/>
                <a:gd name="T103" fmla="*/ 36 h 53"/>
                <a:gd name="T104" fmla="*/ 588 w 621"/>
                <a:gd name="T105" fmla="*/ 19 h 53"/>
                <a:gd name="T106" fmla="*/ 604 w 621"/>
                <a:gd name="T107" fmla="*/ 15 h 53"/>
                <a:gd name="T108" fmla="*/ 609 w 621"/>
                <a:gd name="T109" fmla="*/ 36 h 53"/>
                <a:gd name="T110" fmla="*/ 613 w 621"/>
                <a:gd name="T111" fmla="*/ 40 h 53"/>
                <a:gd name="T112" fmla="*/ 609 w 621"/>
                <a:gd name="T11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1" h="53">
                  <a:moveTo>
                    <a:pt x="0" y="41"/>
                  </a:moveTo>
                  <a:cubicBezTo>
                    <a:pt x="22" y="41"/>
                    <a:pt x="22" y="41"/>
                    <a:pt x="22" y="41"/>
                  </a:cubicBezTo>
                  <a:cubicBezTo>
                    <a:pt x="24" y="35"/>
                    <a:pt x="24" y="35"/>
                    <a:pt x="24" y="35"/>
                  </a:cubicBezTo>
                  <a:cubicBezTo>
                    <a:pt x="9" y="35"/>
                    <a:pt x="9" y="35"/>
                    <a:pt x="9" y="35"/>
                  </a:cubicBezTo>
                  <a:cubicBezTo>
                    <a:pt x="16" y="3"/>
                    <a:pt x="16" y="3"/>
                    <a:pt x="16" y="3"/>
                  </a:cubicBezTo>
                  <a:cubicBezTo>
                    <a:pt x="8" y="3"/>
                    <a:pt x="8" y="3"/>
                    <a:pt x="8" y="3"/>
                  </a:cubicBezTo>
                  <a:lnTo>
                    <a:pt x="0" y="41"/>
                  </a:lnTo>
                  <a:close/>
                  <a:moveTo>
                    <a:pt x="51" y="41"/>
                  </a:moveTo>
                  <a:cubicBezTo>
                    <a:pt x="59" y="41"/>
                    <a:pt x="59" y="41"/>
                    <a:pt x="59" y="41"/>
                  </a:cubicBezTo>
                  <a:cubicBezTo>
                    <a:pt x="55" y="34"/>
                    <a:pt x="55" y="34"/>
                    <a:pt x="55" y="34"/>
                  </a:cubicBezTo>
                  <a:cubicBezTo>
                    <a:pt x="56" y="33"/>
                    <a:pt x="57" y="32"/>
                    <a:pt x="58" y="30"/>
                  </a:cubicBezTo>
                  <a:cubicBezTo>
                    <a:pt x="59" y="29"/>
                    <a:pt x="60" y="27"/>
                    <a:pt x="60" y="25"/>
                  </a:cubicBezTo>
                  <a:cubicBezTo>
                    <a:pt x="61" y="24"/>
                    <a:pt x="61" y="22"/>
                    <a:pt x="61" y="20"/>
                  </a:cubicBezTo>
                  <a:cubicBezTo>
                    <a:pt x="55" y="20"/>
                    <a:pt x="55" y="20"/>
                    <a:pt x="55" y="20"/>
                  </a:cubicBezTo>
                  <a:cubicBezTo>
                    <a:pt x="55" y="21"/>
                    <a:pt x="55" y="22"/>
                    <a:pt x="54" y="23"/>
                  </a:cubicBezTo>
                  <a:cubicBezTo>
                    <a:pt x="54" y="24"/>
                    <a:pt x="54" y="25"/>
                    <a:pt x="53" y="26"/>
                  </a:cubicBezTo>
                  <a:cubicBezTo>
                    <a:pt x="53" y="27"/>
                    <a:pt x="52" y="28"/>
                    <a:pt x="51" y="29"/>
                  </a:cubicBezTo>
                  <a:cubicBezTo>
                    <a:pt x="46" y="21"/>
                    <a:pt x="46" y="21"/>
                    <a:pt x="46" y="21"/>
                  </a:cubicBezTo>
                  <a:cubicBezTo>
                    <a:pt x="47" y="21"/>
                    <a:pt x="48" y="20"/>
                    <a:pt x="50" y="20"/>
                  </a:cubicBezTo>
                  <a:cubicBezTo>
                    <a:pt x="51" y="19"/>
                    <a:pt x="52" y="18"/>
                    <a:pt x="53" y="18"/>
                  </a:cubicBezTo>
                  <a:cubicBezTo>
                    <a:pt x="54" y="17"/>
                    <a:pt x="55" y="16"/>
                    <a:pt x="55" y="15"/>
                  </a:cubicBezTo>
                  <a:cubicBezTo>
                    <a:pt x="56" y="14"/>
                    <a:pt x="56" y="12"/>
                    <a:pt x="56" y="11"/>
                  </a:cubicBezTo>
                  <a:cubicBezTo>
                    <a:pt x="56" y="10"/>
                    <a:pt x="56" y="8"/>
                    <a:pt x="55" y="7"/>
                  </a:cubicBezTo>
                  <a:cubicBezTo>
                    <a:pt x="55" y="7"/>
                    <a:pt x="54" y="6"/>
                    <a:pt x="53" y="5"/>
                  </a:cubicBezTo>
                  <a:cubicBezTo>
                    <a:pt x="53" y="4"/>
                    <a:pt x="52" y="4"/>
                    <a:pt x="51" y="3"/>
                  </a:cubicBezTo>
                  <a:cubicBezTo>
                    <a:pt x="50" y="3"/>
                    <a:pt x="49" y="3"/>
                    <a:pt x="48" y="2"/>
                  </a:cubicBezTo>
                  <a:cubicBezTo>
                    <a:pt x="47" y="2"/>
                    <a:pt x="46" y="2"/>
                    <a:pt x="45" y="2"/>
                  </a:cubicBezTo>
                  <a:cubicBezTo>
                    <a:pt x="44" y="2"/>
                    <a:pt x="42" y="2"/>
                    <a:pt x="41" y="3"/>
                  </a:cubicBezTo>
                  <a:cubicBezTo>
                    <a:pt x="40" y="3"/>
                    <a:pt x="39" y="4"/>
                    <a:pt x="37" y="4"/>
                  </a:cubicBezTo>
                  <a:cubicBezTo>
                    <a:pt x="36" y="5"/>
                    <a:pt x="35" y="6"/>
                    <a:pt x="35" y="7"/>
                  </a:cubicBezTo>
                  <a:cubicBezTo>
                    <a:pt x="34" y="9"/>
                    <a:pt x="34" y="10"/>
                    <a:pt x="34" y="12"/>
                  </a:cubicBezTo>
                  <a:cubicBezTo>
                    <a:pt x="34" y="13"/>
                    <a:pt x="34" y="14"/>
                    <a:pt x="34" y="15"/>
                  </a:cubicBezTo>
                  <a:cubicBezTo>
                    <a:pt x="34" y="15"/>
                    <a:pt x="35" y="16"/>
                    <a:pt x="35" y="17"/>
                  </a:cubicBezTo>
                  <a:cubicBezTo>
                    <a:pt x="36" y="17"/>
                    <a:pt x="36" y="18"/>
                    <a:pt x="37" y="19"/>
                  </a:cubicBezTo>
                  <a:cubicBezTo>
                    <a:pt x="35" y="19"/>
                    <a:pt x="34" y="20"/>
                    <a:pt x="33" y="21"/>
                  </a:cubicBezTo>
                  <a:cubicBezTo>
                    <a:pt x="31" y="21"/>
                    <a:pt x="30" y="22"/>
                    <a:pt x="29" y="23"/>
                  </a:cubicBezTo>
                  <a:cubicBezTo>
                    <a:pt x="28" y="24"/>
                    <a:pt x="27" y="25"/>
                    <a:pt x="27" y="26"/>
                  </a:cubicBezTo>
                  <a:cubicBezTo>
                    <a:pt x="26" y="28"/>
                    <a:pt x="26" y="29"/>
                    <a:pt x="26" y="31"/>
                  </a:cubicBezTo>
                  <a:cubicBezTo>
                    <a:pt x="26" y="32"/>
                    <a:pt x="26" y="34"/>
                    <a:pt x="27" y="35"/>
                  </a:cubicBezTo>
                  <a:cubicBezTo>
                    <a:pt x="27" y="36"/>
                    <a:pt x="28" y="37"/>
                    <a:pt x="29" y="38"/>
                  </a:cubicBezTo>
                  <a:cubicBezTo>
                    <a:pt x="30" y="39"/>
                    <a:pt x="31" y="39"/>
                    <a:pt x="32" y="40"/>
                  </a:cubicBezTo>
                  <a:cubicBezTo>
                    <a:pt x="33" y="41"/>
                    <a:pt x="34" y="41"/>
                    <a:pt x="35" y="41"/>
                  </a:cubicBezTo>
                  <a:cubicBezTo>
                    <a:pt x="37" y="41"/>
                    <a:pt x="38" y="42"/>
                    <a:pt x="39" y="42"/>
                  </a:cubicBezTo>
                  <a:cubicBezTo>
                    <a:pt x="40" y="42"/>
                    <a:pt x="41" y="42"/>
                    <a:pt x="42" y="41"/>
                  </a:cubicBezTo>
                  <a:cubicBezTo>
                    <a:pt x="43" y="41"/>
                    <a:pt x="44" y="41"/>
                    <a:pt x="45" y="41"/>
                  </a:cubicBezTo>
                  <a:cubicBezTo>
                    <a:pt x="46" y="41"/>
                    <a:pt x="47" y="40"/>
                    <a:pt x="48" y="40"/>
                  </a:cubicBezTo>
                  <a:cubicBezTo>
                    <a:pt x="48" y="40"/>
                    <a:pt x="49" y="39"/>
                    <a:pt x="50" y="39"/>
                  </a:cubicBezTo>
                  <a:lnTo>
                    <a:pt x="51" y="41"/>
                  </a:lnTo>
                  <a:close/>
                  <a:moveTo>
                    <a:pt x="47" y="34"/>
                  </a:moveTo>
                  <a:cubicBezTo>
                    <a:pt x="46" y="34"/>
                    <a:pt x="45" y="35"/>
                    <a:pt x="45" y="35"/>
                  </a:cubicBezTo>
                  <a:cubicBezTo>
                    <a:pt x="44" y="35"/>
                    <a:pt x="43" y="36"/>
                    <a:pt x="42" y="36"/>
                  </a:cubicBezTo>
                  <a:cubicBezTo>
                    <a:pt x="42" y="36"/>
                    <a:pt x="41" y="36"/>
                    <a:pt x="40" y="36"/>
                  </a:cubicBezTo>
                  <a:cubicBezTo>
                    <a:pt x="39" y="36"/>
                    <a:pt x="38" y="36"/>
                    <a:pt x="38" y="36"/>
                  </a:cubicBezTo>
                  <a:cubicBezTo>
                    <a:pt x="37" y="35"/>
                    <a:pt x="36" y="35"/>
                    <a:pt x="35" y="35"/>
                  </a:cubicBezTo>
                  <a:cubicBezTo>
                    <a:pt x="35" y="34"/>
                    <a:pt x="34" y="34"/>
                    <a:pt x="34" y="33"/>
                  </a:cubicBezTo>
                  <a:cubicBezTo>
                    <a:pt x="34" y="32"/>
                    <a:pt x="33" y="31"/>
                    <a:pt x="33" y="30"/>
                  </a:cubicBezTo>
                  <a:cubicBezTo>
                    <a:pt x="33" y="29"/>
                    <a:pt x="34" y="29"/>
                    <a:pt x="34" y="28"/>
                  </a:cubicBezTo>
                  <a:cubicBezTo>
                    <a:pt x="34" y="27"/>
                    <a:pt x="35" y="27"/>
                    <a:pt x="35" y="26"/>
                  </a:cubicBezTo>
                  <a:cubicBezTo>
                    <a:pt x="36" y="25"/>
                    <a:pt x="37" y="25"/>
                    <a:pt x="37" y="25"/>
                  </a:cubicBezTo>
                  <a:cubicBezTo>
                    <a:pt x="38" y="24"/>
                    <a:pt x="39" y="24"/>
                    <a:pt x="40" y="24"/>
                  </a:cubicBezTo>
                  <a:lnTo>
                    <a:pt x="47" y="34"/>
                  </a:lnTo>
                  <a:close/>
                  <a:moveTo>
                    <a:pt x="50" y="11"/>
                  </a:moveTo>
                  <a:cubicBezTo>
                    <a:pt x="50" y="12"/>
                    <a:pt x="49" y="12"/>
                    <a:pt x="49" y="13"/>
                  </a:cubicBezTo>
                  <a:cubicBezTo>
                    <a:pt x="48" y="14"/>
                    <a:pt x="48" y="14"/>
                    <a:pt x="47" y="15"/>
                  </a:cubicBezTo>
                  <a:cubicBezTo>
                    <a:pt x="47" y="15"/>
                    <a:pt x="46" y="16"/>
                    <a:pt x="45" y="16"/>
                  </a:cubicBezTo>
                  <a:cubicBezTo>
                    <a:pt x="44" y="16"/>
                    <a:pt x="44" y="17"/>
                    <a:pt x="43" y="17"/>
                  </a:cubicBezTo>
                  <a:cubicBezTo>
                    <a:pt x="43" y="16"/>
                    <a:pt x="42" y="16"/>
                    <a:pt x="42" y="15"/>
                  </a:cubicBezTo>
                  <a:cubicBezTo>
                    <a:pt x="42" y="15"/>
                    <a:pt x="41" y="14"/>
                    <a:pt x="41" y="14"/>
                  </a:cubicBezTo>
                  <a:cubicBezTo>
                    <a:pt x="41" y="13"/>
                    <a:pt x="41" y="12"/>
                    <a:pt x="41" y="12"/>
                  </a:cubicBezTo>
                  <a:cubicBezTo>
                    <a:pt x="41" y="11"/>
                    <a:pt x="41" y="10"/>
                    <a:pt x="42" y="9"/>
                  </a:cubicBezTo>
                  <a:cubicBezTo>
                    <a:pt x="42" y="9"/>
                    <a:pt x="43" y="8"/>
                    <a:pt x="43" y="8"/>
                  </a:cubicBezTo>
                  <a:cubicBezTo>
                    <a:pt x="44" y="8"/>
                    <a:pt x="45" y="7"/>
                    <a:pt x="46" y="7"/>
                  </a:cubicBezTo>
                  <a:cubicBezTo>
                    <a:pt x="46" y="7"/>
                    <a:pt x="47" y="7"/>
                    <a:pt x="48" y="8"/>
                  </a:cubicBezTo>
                  <a:cubicBezTo>
                    <a:pt x="48" y="8"/>
                    <a:pt x="49" y="8"/>
                    <a:pt x="49" y="9"/>
                  </a:cubicBezTo>
                  <a:cubicBezTo>
                    <a:pt x="49" y="9"/>
                    <a:pt x="50" y="10"/>
                    <a:pt x="50" y="11"/>
                  </a:cubicBezTo>
                  <a:moveTo>
                    <a:pt x="62" y="9"/>
                  </a:moveTo>
                  <a:cubicBezTo>
                    <a:pt x="73" y="9"/>
                    <a:pt x="73" y="9"/>
                    <a:pt x="73" y="9"/>
                  </a:cubicBezTo>
                  <a:cubicBezTo>
                    <a:pt x="66" y="41"/>
                    <a:pt x="66" y="41"/>
                    <a:pt x="66" y="41"/>
                  </a:cubicBezTo>
                  <a:cubicBezTo>
                    <a:pt x="74" y="41"/>
                    <a:pt x="74" y="41"/>
                    <a:pt x="74" y="41"/>
                  </a:cubicBezTo>
                  <a:cubicBezTo>
                    <a:pt x="81" y="9"/>
                    <a:pt x="81" y="9"/>
                    <a:pt x="81" y="9"/>
                  </a:cubicBezTo>
                  <a:cubicBezTo>
                    <a:pt x="92" y="9"/>
                    <a:pt x="92" y="9"/>
                    <a:pt x="92" y="9"/>
                  </a:cubicBezTo>
                  <a:cubicBezTo>
                    <a:pt x="93" y="3"/>
                    <a:pt x="93" y="3"/>
                    <a:pt x="93" y="3"/>
                  </a:cubicBezTo>
                  <a:cubicBezTo>
                    <a:pt x="64" y="3"/>
                    <a:pt x="64" y="3"/>
                    <a:pt x="64" y="3"/>
                  </a:cubicBezTo>
                  <a:lnTo>
                    <a:pt x="62" y="9"/>
                  </a:lnTo>
                  <a:close/>
                  <a:moveTo>
                    <a:pt x="109" y="9"/>
                  </a:moveTo>
                  <a:cubicBezTo>
                    <a:pt x="120" y="9"/>
                    <a:pt x="120" y="9"/>
                    <a:pt x="120" y="9"/>
                  </a:cubicBezTo>
                  <a:cubicBezTo>
                    <a:pt x="113" y="41"/>
                    <a:pt x="113" y="41"/>
                    <a:pt x="113" y="41"/>
                  </a:cubicBezTo>
                  <a:cubicBezTo>
                    <a:pt x="121" y="41"/>
                    <a:pt x="121" y="41"/>
                    <a:pt x="121" y="41"/>
                  </a:cubicBezTo>
                  <a:cubicBezTo>
                    <a:pt x="128" y="9"/>
                    <a:pt x="128" y="9"/>
                    <a:pt x="128" y="9"/>
                  </a:cubicBezTo>
                  <a:cubicBezTo>
                    <a:pt x="139" y="9"/>
                    <a:pt x="139" y="9"/>
                    <a:pt x="139" y="9"/>
                  </a:cubicBezTo>
                  <a:cubicBezTo>
                    <a:pt x="140" y="3"/>
                    <a:pt x="140" y="3"/>
                    <a:pt x="140" y="3"/>
                  </a:cubicBezTo>
                  <a:cubicBezTo>
                    <a:pt x="111" y="3"/>
                    <a:pt x="111" y="3"/>
                    <a:pt x="111" y="3"/>
                  </a:cubicBezTo>
                  <a:lnTo>
                    <a:pt x="109" y="9"/>
                  </a:lnTo>
                  <a:close/>
                  <a:moveTo>
                    <a:pt x="160" y="29"/>
                  </a:moveTo>
                  <a:cubicBezTo>
                    <a:pt x="160" y="28"/>
                    <a:pt x="160" y="27"/>
                    <a:pt x="160" y="26"/>
                  </a:cubicBezTo>
                  <a:cubicBezTo>
                    <a:pt x="160" y="25"/>
                    <a:pt x="160" y="24"/>
                    <a:pt x="160" y="23"/>
                  </a:cubicBezTo>
                  <a:cubicBezTo>
                    <a:pt x="160" y="20"/>
                    <a:pt x="160" y="18"/>
                    <a:pt x="159" y="17"/>
                  </a:cubicBezTo>
                  <a:cubicBezTo>
                    <a:pt x="158" y="15"/>
                    <a:pt x="157" y="14"/>
                    <a:pt x="155" y="13"/>
                  </a:cubicBezTo>
                  <a:cubicBezTo>
                    <a:pt x="153" y="12"/>
                    <a:pt x="151" y="12"/>
                    <a:pt x="149" y="12"/>
                  </a:cubicBezTo>
                  <a:cubicBezTo>
                    <a:pt x="147" y="12"/>
                    <a:pt x="145" y="12"/>
                    <a:pt x="144" y="13"/>
                  </a:cubicBezTo>
                  <a:cubicBezTo>
                    <a:pt x="142" y="14"/>
                    <a:pt x="141" y="14"/>
                    <a:pt x="139" y="16"/>
                  </a:cubicBezTo>
                  <a:cubicBezTo>
                    <a:pt x="138" y="17"/>
                    <a:pt x="137" y="18"/>
                    <a:pt x="136" y="19"/>
                  </a:cubicBezTo>
                  <a:cubicBezTo>
                    <a:pt x="135" y="21"/>
                    <a:pt x="134" y="22"/>
                    <a:pt x="134" y="24"/>
                  </a:cubicBezTo>
                  <a:cubicBezTo>
                    <a:pt x="133" y="26"/>
                    <a:pt x="133" y="27"/>
                    <a:pt x="133" y="29"/>
                  </a:cubicBezTo>
                  <a:cubicBezTo>
                    <a:pt x="133" y="31"/>
                    <a:pt x="133" y="33"/>
                    <a:pt x="134" y="35"/>
                  </a:cubicBezTo>
                  <a:cubicBezTo>
                    <a:pt x="134" y="36"/>
                    <a:pt x="135" y="38"/>
                    <a:pt x="137" y="39"/>
                  </a:cubicBezTo>
                  <a:cubicBezTo>
                    <a:pt x="138" y="40"/>
                    <a:pt x="139" y="40"/>
                    <a:pt x="141" y="41"/>
                  </a:cubicBezTo>
                  <a:cubicBezTo>
                    <a:pt x="143" y="41"/>
                    <a:pt x="144" y="42"/>
                    <a:pt x="146" y="42"/>
                  </a:cubicBezTo>
                  <a:cubicBezTo>
                    <a:pt x="148" y="42"/>
                    <a:pt x="149" y="41"/>
                    <a:pt x="151" y="41"/>
                  </a:cubicBezTo>
                  <a:cubicBezTo>
                    <a:pt x="153" y="41"/>
                    <a:pt x="154" y="40"/>
                    <a:pt x="155" y="40"/>
                  </a:cubicBezTo>
                  <a:cubicBezTo>
                    <a:pt x="156" y="34"/>
                    <a:pt x="156" y="34"/>
                    <a:pt x="156" y="34"/>
                  </a:cubicBezTo>
                  <a:cubicBezTo>
                    <a:pt x="155" y="35"/>
                    <a:pt x="154" y="35"/>
                    <a:pt x="152" y="36"/>
                  </a:cubicBezTo>
                  <a:cubicBezTo>
                    <a:pt x="151" y="36"/>
                    <a:pt x="149" y="36"/>
                    <a:pt x="148" y="36"/>
                  </a:cubicBezTo>
                  <a:cubicBezTo>
                    <a:pt x="146" y="36"/>
                    <a:pt x="145" y="36"/>
                    <a:pt x="143" y="36"/>
                  </a:cubicBezTo>
                  <a:cubicBezTo>
                    <a:pt x="142" y="35"/>
                    <a:pt x="141" y="34"/>
                    <a:pt x="141" y="33"/>
                  </a:cubicBezTo>
                  <a:cubicBezTo>
                    <a:pt x="140" y="32"/>
                    <a:pt x="140" y="31"/>
                    <a:pt x="140" y="29"/>
                  </a:cubicBezTo>
                  <a:lnTo>
                    <a:pt x="160" y="29"/>
                  </a:lnTo>
                  <a:close/>
                  <a:moveTo>
                    <a:pt x="141" y="24"/>
                  </a:moveTo>
                  <a:cubicBezTo>
                    <a:pt x="141" y="23"/>
                    <a:pt x="142" y="22"/>
                    <a:pt x="143" y="21"/>
                  </a:cubicBezTo>
                  <a:cubicBezTo>
                    <a:pt x="143" y="20"/>
                    <a:pt x="144" y="19"/>
                    <a:pt x="145" y="18"/>
                  </a:cubicBezTo>
                  <a:cubicBezTo>
                    <a:pt x="146" y="18"/>
                    <a:pt x="147" y="17"/>
                    <a:pt x="149" y="17"/>
                  </a:cubicBezTo>
                  <a:cubicBezTo>
                    <a:pt x="150" y="17"/>
                    <a:pt x="151" y="18"/>
                    <a:pt x="152" y="19"/>
                  </a:cubicBezTo>
                  <a:cubicBezTo>
                    <a:pt x="153" y="19"/>
                    <a:pt x="153" y="21"/>
                    <a:pt x="153" y="22"/>
                  </a:cubicBezTo>
                  <a:cubicBezTo>
                    <a:pt x="153" y="22"/>
                    <a:pt x="153" y="23"/>
                    <a:pt x="153" y="23"/>
                  </a:cubicBezTo>
                  <a:cubicBezTo>
                    <a:pt x="153" y="23"/>
                    <a:pt x="153" y="24"/>
                    <a:pt x="153" y="24"/>
                  </a:cubicBezTo>
                  <a:lnTo>
                    <a:pt x="141" y="24"/>
                  </a:lnTo>
                  <a:close/>
                  <a:moveTo>
                    <a:pt x="188" y="13"/>
                  </a:moveTo>
                  <a:cubicBezTo>
                    <a:pt x="187" y="13"/>
                    <a:pt x="186" y="13"/>
                    <a:pt x="184" y="12"/>
                  </a:cubicBezTo>
                  <a:cubicBezTo>
                    <a:pt x="183" y="12"/>
                    <a:pt x="182" y="12"/>
                    <a:pt x="180" y="12"/>
                  </a:cubicBezTo>
                  <a:cubicBezTo>
                    <a:pt x="178" y="12"/>
                    <a:pt x="176" y="12"/>
                    <a:pt x="174" y="13"/>
                  </a:cubicBezTo>
                  <a:cubicBezTo>
                    <a:pt x="172" y="14"/>
                    <a:pt x="170" y="15"/>
                    <a:pt x="168" y="17"/>
                  </a:cubicBezTo>
                  <a:cubicBezTo>
                    <a:pt x="167" y="19"/>
                    <a:pt x="166" y="20"/>
                    <a:pt x="165" y="23"/>
                  </a:cubicBezTo>
                  <a:cubicBezTo>
                    <a:pt x="164" y="25"/>
                    <a:pt x="164" y="27"/>
                    <a:pt x="164" y="29"/>
                  </a:cubicBezTo>
                  <a:cubicBezTo>
                    <a:pt x="164" y="32"/>
                    <a:pt x="164" y="34"/>
                    <a:pt x="165" y="36"/>
                  </a:cubicBezTo>
                  <a:cubicBezTo>
                    <a:pt x="166" y="38"/>
                    <a:pt x="168" y="39"/>
                    <a:pt x="169" y="40"/>
                  </a:cubicBezTo>
                  <a:cubicBezTo>
                    <a:pt x="171" y="41"/>
                    <a:pt x="173" y="42"/>
                    <a:pt x="176" y="42"/>
                  </a:cubicBezTo>
                  <a:cubicBezTo>
                    <a:pt x="177" y="42"/>
                    <a:pt x="178" y="41"/>
                    <a:pt x="179" y="41"/>
                  </a:cubicBezTo>
                  <a:cubicBezTo>
                    <a:pt x="181" y="41"/>
                    <a:pt x="182" y="41"/>
                    <a:pt x="183" y="40"/>
                  </a:cubicBezTo>
                  <a:cubicBezTo>
                    <a:pt x="184" y="34"/>
                    <a:pt x="184" y="34"/>
                    <a:pt x="184" y="34"/>
                  </a:cubicBezTo>
                  <a:cubicBezTo>
                    <a:pt x="183" y="35"/>
                    <a:pt x="182" y="35"/>
                    <a:pt x="182" y="35"/>
                  </a:cubicBezTo>
                  <a:cubicBezTo>
                    <a:pt x="181" y="35"/>
                    <a:pt x="180" y="36"/>
                    <a:pt x="180" y="36"/>
                  </a:cubicBezTo>
                  <a:cubicBezTo>
                    <a:pt x="179" y="36"/>
                    <a:pt x="178" y="36"/>
                    <a:pt x="178" y="36"/>
                  </a:cubicBezTo>
                  <a:cubicBezTo>
                    <a:pt x="176" y="36"/>
                    <a:pt x="175" y="36"/>
                    <a:pt x="175" y="35"/>
                  </a:cubicBezTo>
                  <a:cubicBezTo>
                    <a:pt x="174" y="35"/>
                    <a:pt x="173" y="34"/>
                    <a:pt x="173" y="34"/>
                  </a:cubicBezTo>
                  <a:cubicBezTo>
                    <a:pt x="172" y="33"/>
                    <a:pt x="172" y="32"/>
                    <a:pt x="172" y="31"/>
                  </a:cubicBezTo>
                  <a:cubicBezTo>
                    <a:pt x="172" y="30"/>
                    <a:pt x="171" y="29"/>
                    <a:pt x="171" y="29"/>
                  </a:cubicBezTo>
                  <a:cubicBezTo>
                    <a:pt x="171" y="27"/>
                    <a:pt x="172" y="26"/>
                    <a:pt x="172" y="25"/>
                  </a:cubicBezTo>
                  <a:cubicBezTo>
                    <a:pt x="172" y="23"/>
                    <a:pt x="173" y="22"/>
                    <a:pt x="174" y="21"/>
                  </a:cubicBezTo>
                  <a:cubicBezTo>
                    <a:pt x="175" y="20"/>
                    <a:pt x="176" y="19"/>
                    <a:pt x="177" y="19"/>
                  </a:cubicBezTo>
                  <a:cubicBezTo>
                    <a:pt x="178" y="18"/>
                    <a:pt x="179" y="18"/>
                    <a:pt x="181" y="18"/>
                  </a:cubicBezTo>
                  <a:cubicBezTo>
                    <a:pt x="182" y="18"/>
                    <a:pt x="183" y="18"/>
                    <a:pt x="184" y="18"/>
                  </a:cubicBezTo>
                  <a:cubicBezTo>
                    <a:pt x="184" y="18"/>
                    <a:pt x="185" y="19"/>
                    <a:pt x="186" y="19"/>
                  </a:cubicBezTo>
                  <a:lnTo>
                    <a:pt x="188" y="13"/>
                  </a:lnTo>
                  <a:close/>
                  <a:moveTo>
                    <a:pt x="187" y="41"/>
                  </a:moveTo>
                  <a:cubicBezTo>
                    <a:pt x="194" y="41"/>
                    <a:pt x="194" y="41"/>
                    <a:pt x="194" y="41"/>
                  </a:cubicBezTo>
                  <a:cubicBezTo>
                    <a:pt x="197" y="27"/>
                    <a:pt x="197" y="27"/>
                    <a:pt x="197" y="27"/>
                  </a:cubicBezTo>
                  <a:cubicBezTo>
                    <a:pt x="198" y="26"/>
                    <a:pt x="198" y="25"/>
                    <a:pt x="198" y="24"/>
                  </a:cubicBezTo>
                  <a:cubicBezTo>
                    <a:pt x="199" y="22"/>
                    <a:pt x="199" y="22"/>
                    <a:pt x="200" y="21"/>
                  </a:cubicBezTo>
                  <a:cubicBezTo>
                    <a:pt x="200" y="20"/>
                    <a:pt x="201" y="19"/>
                    <a:pt x="202" y="19"/>
                  </a:cubicBezTo>
                  <a:cubicBezTo>
                    <a:pt x="203" y="18"/>
                    <a:pt x="204" y="18"/>
                    <a:pt x="205" y="18"/>
                  </a:cubicBezTo>
                  <a:cubicBezTo>
                    <a:pt x="206" y="18"/>
                    <a:pt x="207" y="18"/>
                    <a:pt x="207" y="18"/>
                  </a:cubicBezTo>
                  <a:cubicBezTo>
                    <a:pt x="208" y="19"/>
                    <a:pt x="208" y="19"/>
                    <a:pt x="209" y="20"/>
                  </a:cubicBezTo>
                  <a:cubicBezTo>
                    <a:pt x="209" y="20"/>
                    <a:pt x="209" y="21"/>
                    <a:pt x="209" y="22"/>
                  </a:cubicBezTo>
                  <a:cubicBezTo>
                    <a:pt x="209" y="23"/>
                    <a:pt x="209" y="24"/>
                    <a:pt x="209" y="25"/>
                  </a:cubicBezTo>
                  <a:cubicBezTo>
                    <a:pt x="209" y="26"/>
                    <a:pt x="209" y="27"/>
                    <a:pt x="208" y="28"/>
                  </a:cubicBezTo>
                  <a:cubicBezTo>
                    <a:pt x="206" y="41"/>
                    <a:pt x="206" y="41"/>
                    <a:pt x="206" y="41"/>
                  </a:cubicBezTo>
                  <a:cubicBezTo>
                    <a:pt x="213" y="41"/>
                    <a:pt x="213" y="41"/>
                    <a:pt x="213" y="41"/>
                  </a:cubicBezTo>
                  <a:cubicBezTo>
                    <a:pt x="216" y="27"/>
                    <a:pt x="216" y="27"/>
                    <a:pt x="216" y="27"/>
                  </a:cubicBezTo>
                  <a:cubicBezTo>
                    <a:pt x="216" y="26"/>
                    <a:pt x="216" y="25"/>
                    <a:pt x="217" y="24"/>
                  </a:cubicBezTo>
                  <a:cubicBezTo>
                    <a:pt x="217" y="23"/>
                    <a:pt x="217" y="22"/>
                    <a:pt x="217" y="21"/>
                  </a:cubicBezTo>
                  <a:cubicBezTo>
                    <a:pt x="217" y="19"/>
                    <a:pt x="217" y="18"/>
                    <a:pt x="216" y="16"/>
                  </a:cubicBezTo>
                  <a:cubicBezTo>
                    <a:pt x="215" y="15"/>
                    <a:pt x="214" y="14"/>
                    <a:pt x="213" y="13"/>
                  </a:cubicBezTo>
                  <a:cubicBezTo>
                    <a:pt x="211" y="12"/>
                    <a:pt x="210" y="12"/>
                    <a:pt x="208" y="12"/>
                  </a:cubicBezTo>
                  <a:cubicBezTo>
                    <a:pt x="207" y="12"/>
                    <a:pt x="206" y="12"/>
                    <a:pt x="205" y="13"/>
                  </a:cubicBezTo>
                  <a:cubicBezTo>
                    <a:pt x="204" y="13"/>
                    <a:pt x="203" y="13"/>
                    <a:pt x="202" y="14"/>
                  </a:cubicBezTo>
                  <a:cubicBezTo>
                    <a:pt x="201" y="14"/>
                    <a:pt x="200" y="15"/>
                    <a:pt x="200" y="15"/>
                  </a:cubicBezTo>
                  <a:cubicBezTo>
                    <a:pt x="200" y="15"/>
                    <a:pt x="200" y="15"/>
                    <a:pt x="200" y="15"/>
                  </a:cubicBezTo>
                  <a:cubicBezTo>
                    <a:pt x="203" y="0"/>
                    <a:pt x="203" y="0"/>
                    <a:pt x="203" y="0"/>
                  </a:cubicBezTo>
                  <a:cubicBezTo>
                    <a:pt x="196" y="0"/>
                    <a:pt x="196" y="0"/>
                    <a:pt x="196" y="0"/>
                  </a:cubicBezTo>
                  <a:lnTo>
                    <a:pt x="187" y="41"/>
                  </a:lnTo>
                  <a:close/>
                  <a:moveTo>
                    <a:pt x="221" y="41"/>
                  </a:moveTo>
                  <a:cubicBezTo>
                    <a:pt x="228" y="41"/>
                    <a:pt x="228" y="41"/>
                    <a:pt x="228" y="41"/>
                  </a:cubicBezTo>
                  <a:cubicBezTo>
                    <a:pt x="231" y="27"/>
                    <a:pt x="231" y="27"/>
                    <a:pt x="231" y="27"/>
                  </a:cubicBezTo>
                  <a:cubicBezTo>
                    <a:pt x="231" y="26"/>
                    <a:pt x="231" y="25"/>
                    <a:pt x="232" y="24"/>
                  </a:cubicBezTo>
                  <a:cubicBezTo>
                    <a:pt x="232" y="22"/>
                    <a:pt x="233" y="22"/>
                    <a:pt x="233" y="21"/>
                  </a:cubicBezTo>
                  <a:cubicBezTo>
                    <a:pt x="234" y="20"/>
                    <a:pt x="235" y="19"/>
                    <a:pt x="236" y="19"/>
                  </a:cubicBezTo>
                  <a:cubicBezTo>
                    <a:pt x="236" y="18"/>
                    <a:pt x="237" y="18"/>
                    <a:pt x="239" y="18"/>
                  </a:cubicBezTo>
                  <a:cubicBezTo>
                    <a:pt x="240" y="18"/>
                    <a:pt x="240" y="18"/>
                    <a:pt x="241" y="18"/>
                  </a:cubicBezTo>
                  <a:cubicBezTo>
                    <a:pt x="241" y="19"/>
                    <a:pt x="242" y="19"/>
                    <a:pt x="242" y="20"/>
                  </a:cubicBezTo>
                  <a:cubicBezTo>
                    <a:pt x="243" y="20"/>
                    <a:pt x="243" y="21"/>
                    <a:pt x="243" y="22"/>
                  </a:cubicBezTo>
                  <a:cubicBezTo>
                    <a:pt x="243" y="23"/>
                    <a:pt x="243" y="24"/>
                    <a:pt x="242" y="25"/>
                  </a:cubicBezTo>
                  <a:cubicBezTo>
                    <a:pt x="242" y="26"/>
                    <a:pt x="242" y="27"/>
                    <a:pt x="242" y="28"/>
                  </a:cubicBezTo>
                  <a:cubicBezTo>
                    <a:pt x="239" y="41"/>
                    <a:pt x="239" y="41"/>
                    <a:pt x="239" y="41"/>
                  </a:cubicBezTo>
                  <a:cubicBezTo>
                    <a:pt x="247" y="41"/>
                    <a:pt x="247" y="41"/>
                    <a:pt x="247" y="41"/>
                  </a:cubicBezTo>
                  <a:cubicBezTo>
                    <a:pt x="249" y="27"/>
                    <a:pt x="249" y="27"/>
                    <a:pt x="249" y="27"/>
                  </a:cubicBezTo>
                  <a:cubicBezTo>
                    <a:pt x="250" y="26"/>
                    <a:pt x="250" y="25"/>
                    <a:pt x="250" y="24"/>
                  </a:cubicBezTo>
                  <a:cubicBezTo>
                    <a:pt x="250" y="23"/>
                    <a:pt x="250" y="22"/>
                    <a:pt x="250" y="21"/>
                  </a:cubicBezTo>
                  <a:cubicBezTo>
                    <a:pt x="250" y="19"/>
                    <a:pt x="250" y="18"/>
                    <a:pt x="249" y="16"/>
                  </a:cubicBezTo>
                  <a:cubicBezTo>
                    <a:pt x="249" y="15"/>
                    <a:pt x="247" y="14"/>
                    <a:pt x="246" y="13"/>
                  </a:cubicBezTo>
                  <a:cubicBezTo>
                    <a:pt x="245" y="12"/>
                    <a:pt x="243" y="12"/>
                    <a:pt x="241" y="12"/>
                  </a:cubicBezTo>
                  <a:cubicBezTo>
                    <a:pt x="240" y="12"/>
                    <a:pt x="239" y="12"/>
                    <a:pt x="238" y="13"/>
                  </a:cubicBezTo>
                  <a:cubicBezTo>
                    <a:pt x="237" y="13"/>
                    <a:pt x="236" y="13"/>
                    <a:pt x="235" y="14"/>
                  </a:cubicBezTo>
                  <a:cubicBezTo>
                    <a:pt x="235" y="14"/>
                    <a:pt x="234" y="15"/>
                    <a:pt x="233" y="15"/>
                  </a:cubicBezTo>
                  <a:cubicBezTo>
                    <a:pt x="233" y="15"/>
                    <a:pt x="233" y="15"/>
                    <a:pt x="233" y="15"/>
                  </a:cubicBezTo>
                  <a:cubicBezTo>
                    <a:pt x="234" y="13"/>
                    <a:pt x="234" y="13"/>
                    <a:pt x="234" y="13"/>
                  </a:cubicBezTo>
                  <a:cubicBezTo>
                    <a:pt x="226" y="13"/>
                    <a:pt x="226" y="13"/>
                    <a:pt x="226" y="13"/>
                  </a:cubicBezTo>
                  <a:cubicBezTo>
                    <a:pt x="226" y="13"/>
                    <a:pt x="226" y="14"/>
                    <a:pt x="226" y="14"/>
                  </a:cubicBezTo>
                  <a:cubicBezTo>
                    <a:pt x="226" y="15"/>
                    <a:pt x="226" y="16"/>
                    <a:pt x="226" y="17"/>
                  </a:cubicBezTo>
                  <a:lnTo>
                    <a:pt x="221" y="41"/>
                  </a:lnTo>
                  <a:close/>
                  <a:moveTo>
                    <a:pt x="269" y="36"/>
                  </a:moveTo>
                  <a:cubicBezTo>
                    <a:pt x="267" y="36"/>
                    <a:pt x="266" y="36"/>
                    <a:pt x="265" y="35"/>
                  </a:cubicBezTo>
                  <a:cubicBezTo>
                    <a:pt x="264" y="34"/>
                    <a:pt x="264" y="34"/>
                    <a:pt x="263" y="33"/>
                  </a:cubicBezTo>
                  <a:cubicBezTo>
                    <a:pt x="263" y="32"/>
                    <a:pt x="263" y="30"/>
                    <a:pt x="263" y="29"/>
                  </a:cubicBezTo>
                  <a:cubicBezTo>
                    <a:pt x="263" y="28"/>
                    <a:pt x="263" y="27"/>
                    <a:pt x="263" y="26"/>
                  </a:cubicBezTo>
                  <a:cubicBezTo>
                    <a:pt x="263" y="25"/>
                    <a:pt x="264" y="24"/>
                    <a:pt x="264" y="23"/>
                  </a:cubicBezTo>
                  <a:cubicBezTo>
                    <a:pt x="265" y="22"/>
                    <a:pt x="265" y="21"/>
                    <a:pt x="266" y="20"/>
                  </a:cubicBezTo>
                  <a:cubicBezTo>
                    <a:pt x="267" y="20"/>
                    <a:pt x="267" y="19"/>
                    <a:pt x="268" y="18"/>
                  </a:cubicBezTo>
                  <a:cubicBezTo>
                    <a:pt x="269" y="18"/>
                    <a:pt x="270" y="18"/>
                    <a:pt x="271" y="18"/>
                  </a:cubicBezTo>
                  <a:cubicBezTo>
                    <a:pt x="273" y="18"/>
                    <a:pt x="273" y="18"/>
                    <a:pt x="274" y="18"/>
                  </a:cubicBezTo>
                  <a:cubicBezTo>
                    <a:pt x="275" y="19"/>
                    <a:pt x="275" y="19"/>
                    <a:pt x="276" y="20"/>
                  </a:cubicBezTo>
                  <a:cubicBezTo>
                    <a:pt x="276" y="20"/>
                    <a:pt x="277" y="21"/>
                    <a:pt x="277" y="22"/>
                  </a:cubicBezTo>
                  <a:cubicBezTo>
                    <a:pt x="277" y="23"/>
                    <a:pt x="277" y="24"/>
                    <a:pt x="277" y="24"/>
                  </a:cubicBezTo>
                  <a:cubicBezTo>
                    <a:pt x="277" y="25"/>
                    <a:pt x="277" y="26"/>
                    <a:pt x="277" y="28"/>
                  </a:cubicBezTo>
                  <a:cubicBezTo>
                    <a:pt x="277" y="29"/>
                    <a:pt x="276" y="30"/>
                    <a:pt x="276" y="31"/>
                  </a:cubicBezTo>
                  <a:cubicBezTo>
                    <a:pt x="275" y="32"/>
                    <a:pt x="275" y="32"/>
                    <a:pt x="274" y="33"/>
                  </a:cubicBezTo>
                  <a:cubicBezTo>
                    <a:pt x="273" y="34"/>
                    <a:pt x="273" y="35"/>
                    <a:pt x="272" y="35"/>
                  </a:cubicBezTo>
                  <a:cubicBezTo>
                    <a:pt x="271" y="36"/>
                    <a:pt x="270" y="36"/>
                    <a:pt x="269" y="36"/>
                  </a:cubicBezTo>
                  <a:moveTo>
                    <a:pt x="272" y="12"/>
                  </a:moveTo>
                  <a:cubicBezTo>
                    <a:pt x="269" y="12"/>
                    <a:pt x="267" y="12"/>
                    <a:pt x="265" y="13"/>
                  </a:cubicBezTo>
                  <a:cubicBezTo>
                    <a:pt x="263" y="14"/>
                    <a:pt x="261" y="15"/>
                    <a:pt x="260" y="17"/>
                  </a:cubicBezTo>
                  <a:cubicBezTo>
                    <a:pt x="258" y="18"/>
                    <a:pt x="257" y="20"/>
                    <a:pt x="256" y="22"/>
                  </a:cubicBezTo>
                  <a:cubicBezTo>
                    <a:pt x="256" y="24"/>
                    <a:pt x="255" y="26"/>
                    <a:pt x="255" y="29"/>
                  </a:cubicBezTo>
                  <a:cubicBezTo>
                    <a:pt x="255" y="31"/>
                    <a:pt x="256" y="34"/>
                    <a:pt x="257" y="36"/>
                  </a:cubicBezTo>
                  <a:cubicBezTo>
                    <a:pt x="258" y="37"/>
                    <a:pt x="259" y="39"/>
                    <a:pt x="261" y="40"/>
                  </a:cubicBezTo>
                  <a:cubicBezTo>
                    <a:pt x="263" y="41"/>
                    <a:pt x="265" y="42"/>
                    <a:pt x="268" y="42"/>
                  </a:cubicBezTo>
                  <a:cubicBezTo>
                    <a:pt x="270" y="42"/>
                    <a:pt x="273" y="41"/>
                    <a:pt x="275" y="40"/>
                  </a:cubicBezTo>
                  <a:cubicBezTo>
                    <a:pt x="277" y="39"/>
                    <a:pt x="279" y="38"/>
                    <a:pt x="280" y="37"/>
                  </a:cubicBezTo>
                  <a:cubicBezTo>
                    <a:pt x="282" y="35"/>
                    <a:pt x="283" y="33"/>
                    <a:pt x="284" y="31"/>
                  </a:cubicBezTo>
                  <a:cubicBezTo>
                    <a:pt x="284" y="29"/>
                    <a:pt x="285" y="27"/>
                    <a:pt x="285" y="24"/>
                  </a:cubicBezTo>
                  <a:cubicBezTo>
                    <a:pt x="285" y="22"/>
                    <a:pt x="284" y="21"/>
                    <a:pt x="284" y="19"/>
                  </a:cubicBezTo>
                  <a:cubicBezTo>
                    <a:pt x="283" y="18"/>
                    <a:pt x="282" y="16"/>
                    <a:pt x="281" y="15"/>
                  </a:cubicBezTo>
                  <a:cubicBezTo>
                    <a:pt x="280" y="14"/>
                    <a:pt x="279" y="13"/>
                    <a:pt x="277" y="13"/>
                  </a:cubicBezTo>
                  <a:cubicBezTo>
                    <a:pt x="275" y="12"/>
                    <a:pt x="274" y="12"/>
                    <a:pt x="272" y="12"/>
                  </a:cubicBezTo>
                  <a:moveTo>
                    <a:pt x="287" y="41"/>
                  </a:moveTo>
                  <a:cubicBezTo>
                    <a:pt x="295" y="41"/>
                    <a:pt x="295" y="41"/>
                    <a:pt x="295" y="41"/>
                  </a:cubicBezTo>
                  <a:cubicBezTo>
                    <a:pt x="304" y="0"/>
                    <a:pt x="304" y="0"/>
                    <a:pt x="304" y="0"/>
                  </a:cubicBezTo>
                  <a:cubicBezTo>
                    <a:pt x="296" y="0"/>
                    <a:pt x="296" y="0"/>
                    <a:pt x="296" y="0"/>
                  </a:cubicBezTo>
                  <a:lnTo>
                    <a:pt x="287" y="41"/>
                  </a:lnTo>
                  <a:close/>
                  <a:moveTo>
                    <a:pt x="317" y="36"/>
                  </a:moveTo>
                  <a:cubicBezTo>
                    <a:pt x="316" y="36"/>
                    <a:pt x="315" y="36"/>
                    <a:pt x="314" y="35"/>
                  </a:cubicBezTo>
                  <a:cubicBezTo>
                    <a:pt x="313" y="34"/>
                    <a:pt x="312" y="34"/>
                    <a:pt x="312" y="33"/>
                  </a:cubicBezTo>
                  <a:cubicBezTo>
                    <a:pt x="312" y="32"/>
                    <a:pt x="311" y="30"/>
                    <a:pt x="311" y="29"/>
                  </a:cubicBezTo>
                  <a:cubicBezTo>
                    <a:pt x="311" y="28"/>
                    <a:pt x="312" y="27"/>
                    <a:pt x="312" y="26"/>
                  </a:cubicBezTo>
                  <a:cubicBezTo>
                    <a:pt x="312" y="25"/>
                    <a:pt x="312" y="24"/>
                    <a:pt x="313" y="23"/>
                  </a:cubicBezTo>
                  <a:cubicBezTo>
                    <a:pt x="313" y="22"/>
                    <a:pt x="314" y="21"/>
                    <a:pt x="315" y="20"/>
                  </a:cubicBezTo>
                  <a:cubicBezTo>
                    <a:pt x="315" y="20"/>
                    <a:pt x="316" y="19"/>
                    <a:pt x="317" y="18"/>
                  </a:cubicBezTo>
                  <a:cubicBezTo>
                    <a:pt x="318" y="18"/>
                    <a:pt x="319" y="18"/>
                    <a:pt x="320" y="18"/>
                  </a:cubicBezTo>
                  <a:cubicBezTo>
                    <a:pt x="321" y="18"/>
                    <a:pt x="322" y="18"/>
                    <a:pt x="323" y="18"/>
                  </a:cubicBezTo>
                  <a:cubicBezTo>
                    <a:pt x="324" y="19"/>
                    <a:pt x="324" y="19"/>
                    <a:pt x="325" y="20"/>
                  </a:cubicBezTo>
                  <a:cubicBezTo>
                    <a:pt x="325" y="20"/>
                    <a:pt x="325" y="21"/>
                    <a:pt x="326" y="22"/>
                  </a:cubicBezTo>
                  <a:cubicBezTo>
                    <a:pt x="326" y="23"/>
                    <a:pt x="326" y="24"/>
                    <a:pt x="326" y="24"/>
                  </a:cubicBezTo>
                  <a:cubicBezTo>
                    <a:pt x="326" y="25"/>
                    <a:pt x="326" y="26"/>
                    <a:pt x="325" y="28"/>
                  </a:cubicBezTo>
                  <a:cubicBezTo>
                    <a:pt x="325" y="29"/>
                    <a:pt x="325" y="30"/>
                    <a:pt x="324" y="31"/>
                  </a:cubicBezTo>
                  <a:cubicBezTo>
                    <a:pt x="324" y="32"/>
                    <a:pt x="323" y="32"/>
                    <a:pt x="323" y="33"/>
                  </a:cubicBezTo>
                  <a:cubicBezTo>
                    <a:pt x="322" y="34"/>
                    <a:pt x="321" y="35"/>
                    <a:pt x="320" y="35"/>
                  </a:cubicBezTo>
                  <a:cubicBezTo>
                    <a:pt x="319" y="36"/>
                    <a:pt x="318" y="36"/>
                    <a:pt x="317" y="36"/>
                  </a:cubicBezTo>
                  <a:moveTo>
                    <a:pt x="321" y="12"/>
                  </a:moveTo>
                  <a:cubicBezTo>
                    <a:pt x="318" y="12"/>
                    <a:pt x="316" y="12"/>
                    <a:pt x="314" y="13"/>
                  </a:cubicBezTo>
                  <a:cubicBezTo>
                    <a:pt x="312" y="14"/>
                    <a:pt x="310" y="15"/>
                    <a:pt x="309" y="17"/>
                  </a:cubicBezTo>
                  <a:cubicBezTo>
                    <a:pt x="307" y="18"/>
                    <a:pt x="306" y="20"/>
                    <a:pt x="305" y="22"/>
                  </a:cubicBezTo>
                  <a:cubicBezTo>
                    <a:pt x="304" y="24"/>
                    <a:pt x="304" y="26"/>
                    <a:pt x="304" y="29"/>
                  </a:cubicBezTo>
                  <a:cubicBezTo>
                    <a:pt x="304" y="31"/>
                    <a:pt x="304" y="34"/>
                    <a:pt x="305" y="36"/>
                  </a:cubicBezTo>
                  <a:cubicBezTo>
                    <a:pt x="306" y="37"/>
                    <a:pt x="308" y="39"/>
                    <a:pt x="310" y="40"/>
                  </a:cubicBezTo>
                  <a:cubicBezTo>
                    <a:pt x="312" y="41"/>
                    <a:pt x="314" y="42"/>
                    <a:pt x="317" y="42"/>
                  </a:cubicBezTo>
                  <a:cubicBezTo>
                    <a:pt x="319" y="42"/>
                    <a:pt x="321" y="41"/>
                    <a:pt x="323" y="40"/>
                  </a:cubicBezTo>
                  <a:cubicBezTo>
                    <a:pt x="326" y="39"/>
                    <a:pt x="327" y="38"/>
                    <a:pt x="329" y="37"/>
                  </a:cubicBezTo>
                  <a:cubicBezTo>
                    <a:pt x="330" y="35"/>
                    <a:pt x="331" y="33"/>
                    <a:pt x="332" y="31"/>
                  </a:cubicBezTo>
                  <a:cubicBezTo>
                    <a:pt x="333" y="29"/>
                    <a:pt x="333" y="27"/>
                    <a:pt x="333" y="24"/>
                  </a:cubicBezTo>
                  <a:cubicBezTo>
                    <a:pt x="333" y="22"/>
                    <a:pt x="333" y="21"/>
                    <a:pt x="332" y="19"/>
                  </a:cubicBezTo>
                  <a:cubicBezTo>
                    <a:pt x="332" y="18"/>
                    <a:pt x="331" y="16"/>
                    <a:pt x="330" y="15"/>
                  </a:cubicBezTo>
                  <a:cubicBezTo>
                    <a:pt x="329" y="14"/>
                    <a:pt x="327" y="13"/>
                    <a:pt x="326" y="13"/>
                  </a:cubicBezTo>
                  <a:cubicBezTo>
                    <a:pt x="324" y="12"/>
                    <a:pt x="322" y="12"/>
                    <a:pt x="321" y="12"/>
                  </a:cubicBezTo>
                  <a:moveTo>
                    <a:pt x="335" y="51"/>
                  </a:moveTo>
                  <a:cubicBezTo>
                    <a:pt x="337" y="52"/>
                    <a:pt x="339" y="52"/>
                    <a:pt x="341" y="53"/>
                  </a:cubicBezTo>
                  <a:cubicBezTo>
                    <a:pt x="343" y="53"/>
                    <a:pt x="345" y="53"/>
                    <a:pt x="347" y="53"/>
                  </a:cubicBezTo>
                  <a:cubicBezTo>
                    <a:pt x="349" y="53"/>
                    <a:pt x="351" y="53"/>
                    <a:pt x="353" y="52"/>
                  </a:cubicBezTo>
                  <a:cubicBezTo>
                    <a:pt x="355" y="51"/>
                    <a:pt x="357" y="50"/>
                    <a:pt x="358" y="49"/>
                  </a:cubicBezTo>
                  <a:cubicBezTo>
                    <a:pt x="359" y="48"/>
                    <a:pt x="360" y="46"/>
                    <a:pt x="361" y="44"/>
                  </a:cubicBezTo>
                  <a:cubicBezTo>
                    <a:pt x="362" y="42"/>
                    <a:pt x="362" y="40"/>
                    <a:pt x="363" y="38"/>
                  </a:cubicBezTo>
                  <a:cubicBezTo>
                    <a:pt x="367" y="17"/>
                    <a:pt x="367" y="17"/>
                    <a:pt x="367" y="17"/>
                  </a:cubicBezTo>
                  <a:cubicBezTo>
                    <a:pt x="367" y="16"/>
                    <a:pt x="368" y="15"/>
                    <a:pt x="368" y="14"/>
                  </a:cubicBezTo>
                  <a:cubicBezTo>
                    <a:pt x="368" y="14"/>
                    <a:pt x="368" y="13"/>
                    <a:pt x="368" y="13"/>
                  </a:cubicBezTo>
                  <a:cubicBezTo>
                    <a:pt x="361" y="13"/>
                    <a:pt x="361" y="13"/>
                    <a:pt x="361" y="13"/>
                  </a:cubicBezTo>
                  <a:cubicBezTo>
                    <a:pt x="360" y="17"/>
                    <a:pt x="360" y="17"/>
                    <a:pt x="360" y="17"/>
                  </a:cubicBezTo>
                  <a:cubicBezTo>
                    <a:pt x="360" y="16"/>
                    <a:pt x="359" y="15"/>
                    <a:pt x="358" y="14"/>
                  </a:cubicBezTo>
                  <a:cubicBezTo>
                    <a:pt x="357" y="14"/>
                    <a:pt x="356" y="13"/>
                    <a:pt x="355" y="13"/>
                  </a:cubicBezTo>
                  <a:cubicBezTo>
                    <a:pt x="354" y="12"/>
                    <a:pt x="353" y="12"/>
                    <a:pt x="352" y="12"/>
                  </a:cubicBezTo>
                  <a:cubicBezTo>
                    <a:pt x="350" y="12"/>
                    <a:pt x="348" y="12"/>
                    <a:pt x="347" y="13"/>
                  </a:cubicBezTo>
                  <a:cubicBezTo>
                    <a:pt x="345" y="14"/>
                    <a:pt x="344" y="14"/>
                    <a:pt x="343" y="16"/>
                  </a:cubicBezTo>
                  <a:cubicBezTo>
                    <a:pt x="341" y="17"/>
                    <a:pt x="341" y="18"/>
                    <a:pt x="340" y="19"/>
                  </a:cubicBezTo>
                  <a:cubicBezTo>
                    <a:pt x="339" y="21"/>
                    <a:pt x="338" y="22"/>
                    <a:pt x="338" y="24"/>
                  </a:cubicBezTo>
                  <a:cubicBezTo>
                    <a:pt x="338" y="26"/>
                    <a:pt x="337" y="27"/>
                    <a:pt x="337" y="29"/>
                  </a:cubicBezTo>
                  <a:cubicBezTo>
                    <a:pt x="337" y="31"/>
                    <a:pt x="338" y="32"/>
                    <a:pt x="338" y="33"/>
                  </a:cubicBezTo>
                  <a:cubicBezTo>
                    <a:pt x="338" y="35"/>
                    <a:pt x="339" y="36"/>
                    <a:pt x="340" y="37"/>
                  </a:cubicBezTo>
                  <a:cubicBezTo>
                    <a:pt x="340" y="38"/>
                    <a:pt x="341" y="39"/>
                    <a:pt x="343" y="40"/>
                  </a:cubicBezTo>
                  <a:cubicBezTo>
                    <a:pt x="344" y="41"/>
                    <a:pt x="345" y="41"/>
                    <a:pt x="347" y="41"/>
                  </a:cubicBezTo>
                  <a:cubicBezTo>
                    <a:pt x="349" y="41"/>
                    <a:pt x="350" y="41"/>
                    <a:pt x="351" y="40"/>
                  </a:cubicBezTo>
                  <a:cubicBezTo>
                    <a:pt x="352" y="40"/>
                    <a:pt x="353" y="39"/>
                    <a:pt x="354" y="38"/>
                  </a:cubicBezTo>
                  <a:cubicBezTo>
                    <a:pt x="355" y="38"/>
                    <a:pt x="356" y="37"/>
                    <a:pt x="357" y="36"/>
                  </a:cubicBezTo>
                  <a:cubicBezTo>
                    <a:pt x="357" y="36"/>
                    <a:pt x="357" y="36"/>
                    <a:pt x="357" y="36"/>
                  </a:cubicBezTo>
                  <a:cubicBezTo>
                    <a:pt x="356" y="37"/>
                    <a:pt x="356" y="38"/>
                    <a:pt x="356" y="39"/>
                  </a:cubicBezTo>
                  <a:cubicBezTo>
                    <a:pt x="355" y="40"/>
                    <a:pt x="355" y="41"/>
                    <a:pt x="354" y="42"/>
                  </a:cubicBezTo>
                  <a:cubicBezTo>
                    <a:pt x="354" y="43"/>
                    <a:pt x="353" y="44"/>
                    <a:pt x="353" y="45"/>
                  </a:cubicBezTo>
                  <a:cubicBezTo>
                    <a:pt x="352" y="46"/>
                    <a:pt x="351" y="46"/>
                    <a:pt x="350" y="47"/>
                  </a:cubicBezTo>
                  <a:cubicBezTo>
                    <a:pt x="349" y="47"/>
                    <a:pt x="348" y="47"/>
                    <a:pt x="346" y="47"/>
                  </a:cubicBezTo>
                  <a:cubicBezTo>
                    <a:pt x="345" y="47"/>
                    <a:pt x="344" y="47"/>
                    <a:pt x="343" y="47"/>
                  </a:cubicBezTo>
                  <a:cubicBezTo>
                    <a:pt x="342" y="47"/>
                    <a:pt x="341" y="47"/>
                    <a:pt x="340" y="46"/>
                  </a:cubicBezTo>
                  <a:cubicBezTo>
                    <a:pt x="339" y="46"/>
                    <a:pt x="338" y="46"/>
                    <a:pt x="337" y="45"/>
                  </a:cubicBezTo>
                  <a:lnTo>
                    <a:pt x="335" y="51"/>
                  </a:lnTo>
                  <a:close/>
                  <a:moveTo>
                    <a:pt x="358" y="24"/>
                  </a:moveTo>
                  <a:cubicBezTo>
                    <a:pt x="358" y="25"/>
                    <a:pt x="358" y="26"/>
                    <a:pt x="358" y="27"/>
                  </a:cubicBezTo>
                  <a:cubicBezTo>
                    <a:pt x="357" y="28"/>
                    <a:pt x="357" y="29"/>
                    <a:pt x="357" y="30"/>
                  </a:cubicBezTo>
                  <a:cubicBezTo>
                    <a:pt x="356" y="31"/>
                    <a:pt x="356" y="32"/>
                    <a:pt x="355" y="33"/>
                  </a:cubicBezTo>
                  <a:cubicBezTo>
                    <a:pt x="354" y="33"/>
                    <a:pt x="354" y="34"/>
                    <a:pt x="353" y="35"/>
                  </a:cubicBezTo>
                  <a:cubicBezTo>
                    <a:pt x="352" y="35"/>
                    <a:pt x="351" y="35"/>
                    <a:pt x="350" y="35"/>
                  </a:cubicBezTo>
                  <a:cubicBezTo>
                    <a:pt x="349" y="35"/>
                    <a:pt x="348" y="35"/>
                    <a:pt x="347" y="34"/>
                  </a:cubicBezTo>
                  <a:cubicBezTo>
                    <a:pt x="346" y="34"/>
                    <a:pt x="346" y="33"/>
                    <a:pt x="345" y="32"/>
                  </a:cubicBezTo>
                  <a:cubicBezTo>
                    <a:pt x="345" y="31"/>
                    <a:pt x="345" y="30"/>
                    <a:pt x="345" y="29"/>
                  </a:cubicBezTo>
                  <a:cubicBezTo>
                    <a:pt x="345" y="28"/>
                    <a:pt x="345" y="27"/>
                    <a:pt x="345" y="26"/>
                  </a:cubicBezTo>
                  <a:cubicBezTo>
                    <a:pt x="345" y="25"/>
                    <a:pt x="346" y="24"/>
                    <a:pt x="346" y="23"/>
                  </a:cubicBezTo>
                  <a:cubicBezTo>
                    <a:pt x="347" y="22"/>
                    <a:pt x="347" y="21"/>
                    <a:pt x="348" y="20"/>
                  </a:cubicBezTo>
                  <a:cubicBezTo>
                    <a:pt x="348" y="20"/>
                    <a:pt x="349" y="19"/>
                    <a:pt x="350" y="18"/>
                  </a:cubicBezTo>
                  <a:cubicBezTo>
                    <a:pt x="351" y="18"/>
                    <a:pt x="352" y="18"/>
                    <a:pt x="353" y="18"/>
                  </a:cubicBezTo>
                  <a:cubicBezTo>
                    <a:pt x="354" y="18"/>
                    <a:pt x="355" y="18"/>
                    <a:pt x="356" y="19"/>
                  </a:cubicBezTo>
                  <a:cubicBezTo>
                    <a:pt x="356" y="19"/>
                    <a:pt x="357" y="20"/>
                    <a:pt x="357" y="21"/>
                  </a:cubicBezTo>
                  <a:cubicBezTo>
                    <a:pt x="358" y="22"/>
                    <a:pt x="358" y="23"/>
                    <a:pt x="358" y="24"/>
                  </a:cubicBezTo>
                  <a:moveTo>
                    <a:pt x="372" y="13"/>
                  </a:moveTo>
                  <a:cubicBezTo>
                    <a:pt x="377" y="42"/>
                    <a:pt x="377" y="42"/>
                    <a:pt x="377" y="42"/>
                  </a:cubicBezTo>
                  <a:cubicBezTo>
                    <a:pt x="376" y="44"/>
                    <a:pt x="375" y="45"/>
                    <a:pt x="375" y="45"/>
                  </a:cubicBezTo>
                  <a:cubicBezTo>
                    <a:pt x="374" y="46"/>
                    <a:pt x="373" y="47"/>
                    <a:pt x="373" y="47"/>
                  </a:cubicBezTo>
                  <a:cubicBezTo>
                    <a:pt x="372" y="47"/>
                    <a:pt x="371" y="47"/>
                    <a:pt x="371" y="47"/>
                  </a:cubicBezTo>
                  <a:cubicBezTo>
                    <a:pt x="370" y="47"/>
                    <a:pt x="369" y="47"/>
                    <a:pt x="369" y="47"/>
                  </a:cubicBezTo>
                  <a:cubicBezTo>
                    <a:pt x="368" y="47"/>
                    <a:pt x="368" y="47"/>
                    <a:pt x="367" y="47"/>
                  </a:cubicBezTo>
                  <a:cubicBezTo>
                    <a:pt x="366" y="52"/>
                    <a:pt x="366" y="52"/>
                    <a:pt x="366" y="52"/>
                  </a:cubicBezTo>
                  <a:cubicBezTo>
                    <a:pt x="367" y="53"/>
                    <a:pt x="368" y="53"/>
                    <a:pt x="369" y="53"/>
                  </a:cubicBezTo>
                  <a:cubicBezTo>
                    <a:pt x="369" y="53"/>
                    <a:pt x="370" y="53"/>
                    <a:pt x="371" y="53"/>
                  </a:cubicBezTo>
                  <a:cubicBezTo>
                    <a:pt x="373" y="53"/>
                    <a:pt x="374" y="53"/>
                    <a:pt x="375" y="52"/>
                  </a:cubicBezTo>
                  <a:cubicBezTo>
                    <a:pt x="377" y="52"/>
                    <a:pt x="378" y="51"/>
                    <a:pt x="378" y="51"/>
                  </a:cubicBezTo>
                  <a:cubicBezTo>
                    <a:pt x="379" y="50"/>
                    <a:pt x="380" y="49"/>
                    <a:pt x="381" y="48"/>
                  </a:cubicBezTo>
                  <a:cubicBezTo>
                    <a:pt x="381" y="47"/>
                    <a:pt x="382" y="46"/>
                    <a:pt x="383" y="45"/>
                  </a:cubicBezTo>
                  <a:cubicBezTo>
                    <a:pt x="402" y="13"/>
                    <a:pt x="402" y="13"/>
                    <a:pt x="402" y="13"/>
                  </a:cubicBezTo>
                  <a:cubicBezTo>
                    <a:pt x="394" y="13"/>
                    <a:pt x="394" y="13"/>
                    <a:pt x="394" y="13"/>
                  </a:cubicBezTo>
                  <a:cubicBezTo>
                    <a:pt x="382" y="34"/>
                    <a:pt x="382" y="34"/>
                    <a:pt x="382" y="34"/>
                  </a:cubicBezTo>
                  <a:cubicBezTo>
                    <a:pt x="382" y="34"/>
                    <a:pt x="382" y="34"/>
                    <a:pt x="382" y="34"/>
                  </a:cubicBezTo>
                  <a:cubicBezTo>
                    <a:pt x="380" y="13"/>
                    <a:pt x="380" y="13"/>
                    <a:pt x="380" y="13"/>
                  </a:cubicBezTo>
                  <a:lnTo>
                    <a:pt x="372" y="13"/>
                  </a:lnTo>
                  <a:close/>
                  <a:moveTo>
                    <a:pt x="445" y="4"/>
                  </a:moveTo>
                  <a:cubicBezTo>
                    <a:pt x="443" y="3"/>
                    <a:pt x="441" y="3"/>
                    <a:pt x="440" y="2"/>
                  </a:cubicBezTo>
                  <a:cubicBezTo>
                    <a:pt x="438" y="2"/>
                    <a:pt x="436" y="2"/>
                    <a:pt x="435" y="2"/>
                  </a:cubicBezTo>
                  <a:cubicBezTo>
                    <a:pt x="433" y="2"/>
                    <a:pt x="432" y="2"/>
                    <a:pt x="430" y="2"/>
                  </a:cubicBezTo>
                  <a:cubicBezTo>
                    <a:pt x="429" y="3"/>
                    <a:pt x="428" y="3"/>
                    <a:pt x="426" y="4"/>
                  </a:cubicBezTo>
                  <a:cubicBezTo>
                    <a:pt x="425" y="4"/>
                    <a:pt x="424" y="5"/>
                    <a:pt x="423" y="6"/>
                  </a:cubicBezTo>
                  <a:cubicBezTo>
                    <a:pt x="422" y="7"/>
                    <a:pt x="422" y="8"/>
                    <a:pt x="421" y="9"/>
                  </a:cubicBezTo>
                  <a:cubicBezTo>
                    <a:pt x="421" y="11"/>
                    <a:pt x="420" y="12"/>
                    <a:pt x="420" y="14"/>
                  </a:cubicBezTo>
                  <a:cubicBezTo>
                    <a:pt x="420" y="15"/>
                    <a:pt x="421" y="16"/>
                    <a:pt x="421" y="17"/>
                  </a:cubicBezTo>
                  <a:cubicBezTo>
                    <a:pt x="422" y="18"/>
                    <a:pt x="422" y="19"/>
                    <a:pt x="423" y="20"/>
                  </a:cubicBezTo>
                  <a:cubicBezTo>
                    <a:pt x="424" y="21"/>
                    <a:pt x="425" y="21"/>
                    <a:pt x="425" y="22"/>
                  </a:cubicBezTo>
                  <a:cubicBezTo>
                    <a:pt x="426" y="23"/>
                    <a:pt x="427" y="23"/>
                    <a:pt x="428" y="24"/>
                  </a:cubicBezTo>
                  <a:cubicBezTo>
                    <a:pt x="429" y="24"/>
                    <a:pt x="430" y="25"/>
                    <a:pt x="431" y="25"/>
                  </a:cubicBezTo>
                  <a:cubicBezTo>
                    <a:pt x="432" y="26"/>
                    <a:pt x="432" y="26"/>
                    <a:pt x="433" y="27"/>
                  </a:cubicBezTo>
                  <a:cubicBezTo>
                    <a:pt x="433" y="28"/>
                    <a:pt x="433" y="29"/>
                    <a:pt x="433" y="30"/>
                  </a:cubicBezTo>
                  <a:cubicBezTo>
                    <a:pt x="433" y="31"/>
                    <a:pt x="433" y="31"/>
                    <a:pt x="433" y="32"/>
                  </a:cubicBezTo>
                  <a:cubicBezTo>
                    <a:pt x="432" y="33"/>
                    <a:pt x="432" y="34"/>
                    <a:pt x="431" y="34"/>
                  </a:cubicBezTo>
                  <a:cubicBezTo>
                    <a:pt x="430" y="35"/>
                    <a:pt x="430" y="35"/>
                    <a:pt x="429" y="35"/>
                  </a:cubicBezTo>
                  <a:cubicBezTo>
                    <a:pt x="428" y="35"/>
                    <a:pt x="427" y="36"/>
                    <a:pt x="426" y="36"/>
                  </a:cubicBezTo>
                  <a:cubicBezTo>
                    <a:pt x="425" y="36"/>
                    <a:pt x="424" y="35"/>
                    <a:pt x="423" y="35"/>
                  </a:cubicBezTo>
                  <a:cubicBezTo>
                    <a:pt x="422" y="35"/>
                    <a:pt x="421" y="35"/>
                    <a:pt x="420" y="34"/>
                  </a:cubicBezTo>
                  <a:cubicBezTo>
                    <a:pt x="419" y="34"/>
                    <a:pt x="418" y="33"/>
                    <a:pt x="417" y="33"/>
                  </a:cubicBezTo>
                  <a:cubicBezTo>
                    <a:pt x="415" y="39"/>
                    <a:pt x="415" y="39"/>
                    <a:pt x="415" y="39"/>
                  </a:cubicBezTo>
                  <a:cubicBezTo>
                    <a:pt x="417" y="40"/>
                    <a:pt x="418" y="41"/>
                    <a:pt x="420" y="41"/>
                  </a:cubicBezTo>
                  <a:cubicBezTo>
                    <a:pt x="422" y="41"/>
                    <a:pt x="424" y="42"/>
                    <a:pt x="426" y="42"/>
                  </a:cubicBezTo>
                  <a:cubicBezTo>
                    <a:pt x="427" y="42"/>
                    <a:pt x="429" y="41"/>
                    <a:pt x="431" y="41"/>
                  </a:cubicBezTo>
                  <a:cubicBezTo>
                    <a:pt x="432" y="41"/>
                    <a:pt x="434" y="40"/>
                    <a:pt x="435" y="40"/>
                  </a:cubicBezTo>
                  <a:cubicBezTo>
                    <a:pt x="436" y="39"/>
                    <a:pt x="437" y="38"/>
                    <a:pt x="438" y="37"/>
                  </a:cubicBezTo>
                  <a:cubicBezTo>
                    <a:pt x="439" y="36"/>
                    <a:pt x="440" y="35"/>
                    <a:pt x="441" y="34"/>
                  </a:cubicBezTo>
                  <a:cubicBezTo>
                    <a:pt x="441" y="32"/>
                    <a:pt x="441" y="31"/>
                    <a:pt x="441" y="29"/>
                  </a:cubicBezTo>
                  <a:cubicBezTo>
                    <a:pt x="441" y="27"/>
                    <a:pt x="441" y="26"/>
                    <a:pt x="441" y="25"/>
                  </a:cubicBezTo>
                  <a:cubicBezTo>
                    <a:pt x="440" y="24"/>
                    <a:pt x="440" y="23"/>
                    <a:pt x="439" y="22"/>
                  </a:cubicBezTo>
                  <a:cubicBezTo>
                    <a:pt x="438" y="21"/>
                    <a:pt x="437" y="20"/>
                    <a:pt x="436" y="20"/>
                  </a:cubicBezTo>
                  <a:cubicBezTo>
                    <a:pt x="435" y="19"/>
                    <a:pt x="434" y="19"/>
                    <a:pt x="433" y="18"/>
                  </a:cubicBezTo>
                  <a:cubicBezTo>
                    <a:pt x="433" y="18"/>
                    <a:pt x="432" y="17"/>
                    <a:pt x="431" y="16"/>
                  </a:cubicBezTo>
                  <a:cubicBezTo>
                    <a:pt x="430" y="16"/>
                    <a:pt x="430" y="15"/>
                    <a:pt x="429" y="15"/>
                  </a:cubicBezTo>
                  <a:cubicBezTo>
                    <a:pt x="429" y="14"/>
                    <a:pt x="428" y="13"/>
                    <a:pt x="428" y="12"/>
                  </a:cubicBezTo>
                  <a:cubicBezTo>
                    <a:pt x="428" y="12"/>
                    <a:pt x="429" y="11"/>
                    <a:pt x="429" y="10"/>
                  </a:cubicBezTo>
                  <a:cubicBezTo>
                    <a:pt x="429" y="10"/>
                    <a:pt x="430" y="9"/>
                    <a:pt x="431" y="9"/>
                  </a:cubicBezTo>
                  <a:cubicBezTo>
                    <a:pt x="431" y="9"/>
                    <a:pt x="432" y="8"/>
                    <a:pt x="433" y="8"/>
                  </a:cubicBezTo>
                  <a:cubicBezTo>
                    <a:pt x="433" y="8"/>
                    <a:pt x="434" y="8"/>
                    <a:pt x="435" y="8"/>
                  </a:cubicBezTo>
                  <a:cubicBezTo>
                    <a:pt x="436" y="8"/>
                    <a:pt x="437" y="8"/>
                    <a:pt x="438" y="8"/>
                  </a:cubicBezTo>
                  <a:cubicBezTo>
                    <a:pt x="439" y="8"/>
                    <a:pt x="439" y="9"/>
                    <a:pt x="440" y="9"/>
                  </a:cubicBezTo>
                  <a:cubicBezTo>
                    <a:pt x="441" y="9"/>
                    <a:pt x="442" y="10"/>
                    <a:pt x="443" y="10"/>
                  </a:cubicBezTo>
                  <a:lnTo>
                    <a:pt x="445" y="4"/>
                  </a:lnTo>
                  <a:close/>
                  <a:moveTo>
                    <a:pt x="473" y="29"/>
                  </a:moveTo>
                  <a:cubicBezTo>
                    <a:pt x="474" y="28"/>
                    <a:pt x="474" y="27"/>
                    <a:pt x="474" y="26"/>
                  </a:cubicBezTo>
                  <a:cubicBezTo>
                    <a:pt x="474" y="25"/>
                    <a:pt x="474" y="24"/>
                    <a:pt x="474" y="23"/>
                  </a:cubicBezTo>
                  <a:cubicBezTo>
                    <a:pt x="474" y="20"/>
                    <a:pt x="474" y="18"/>
                    <a:pt x="473" y="17"/>
                  </a:cubicBezTo>
                  <a:cubicBezTo>
                    <a:pt x="472" y="15"/>
                    <a:pt x="470" y="14"/>
                    <a:pt x="469" y="13"/>
                  </a:cubicBezTo>
                  <a:cubicBezTo>
                    <a:pt x="467" y="12"/>
                    <a:pt x="465" y="12"/>
                    <a:pt x="462" y="12"/>
                  </a:cubicBezTo>
                  <a:cubicBezTo>
                    <a:pt x="461" y="12"/>
                    <a:pt x="459" y="12"/>
                    <a:pt x="457" y="13"/>
                  </a:cubicBezTo>
                  <a:cubicBezTo>
                    <a:pt x="456" y="14"/>
                    <a:pt x="454" y="14"/>
                    <a:pt x="453" y="16"/>
                  </a:cubicBezTo>
                  <a:cubicBezTo>
                    <a:pt x="452" y="17"/>
                    <a:pt x="450" y="18"/>
                    <a:pt x="449" y="19"/>
                  </a:cubicBezTo>
                  <a:cubicBezTo>
                    <a:pt x="448" y="21"/>
                    <a:pt x="448" y="22"/>
                    <a:pt x="447" y="24"/>
                  </a:cubicBezTo>
                  <a:cubicBezTo>
                    <a:pt x="447" y="26"/>
                    <a:pt x="446" y="27"/>
                    <a:pt x="446" y="29"/>
                  </a:cubicBezTo>
                  <a:cubicBezTo>
                    <a:pt x="446" y="31"/>
                    <a:pt x="447" y="33"/>
                    <a:pt x="447" y="35"/>
                  </a:cubicBezTo>
                  <a:cubicBezTo>
                    <a:pt x="448" y="36"/>
                    <a:pt x="449" y="38"/>
                    <a:pt x="450" y="39"/>
                  </a:cubicBezTo>
                  <a:cubicBezTo>
                    <a:pt x="451" y="40"/>
                    <a:pt x="453" y="40"/>
                    <a:pt x="454" y="41"/>
                  </a:cubicBezTo>
                  <a:cubicBezTo>
                    <a:pt x="456" y="41"/>
                    <a:pt x="458" y="42"/>
                    <a:pt x="460" y="42"/>
                  </a:cubicBezTo>
                  <a:cubicBezTo>
                    <a:pt x="462" y="42"/>
                    <a:pt x="463" y="41"/>
                    <a:pt x="465" y="41"/>
                  </a:cubicBezTo>
                  <a:cubicBezTo>
                    <a:pt x="466" y="41"/>
                    <a:pt x="468" y="40"/>
                    <a:pt x="469" y="40"/>
                  </a:cubicBezTo>
                  <a:cubicBezTo>
                    <a:pt x="470" y="34"/>
                    <a:pt x="470" y="34"/>
                    <a:pt x="470" y="34"/>
                  </a:cubicBezTo>
                  <a:cubicBezTo>
                    <a:pt x="469" y="35"/>
                    <a:pt x="467" y="35"/>
                    <a:pt x="466" y="36"/>
                  </a:cubicBezTo>
                  <a:cubicBezTo>
                    <a:pt x="464" y="36"/>
                    <a:pt x="463" y="36"/>
                    <a:pt x="461" y="36"/>
                  </a:cubicBezTo>
                  <a:cubicBezTo>
                    <a:pt x="460" y="36"/>
                    <a:pt x="458" y="36"/>
                    <a:pt x="457" y="36"/>
                  </a:cubicBezTo>
                  <a:cubicBezTo>
                    <a:pt x="456" y="35"/>
                    <a:pt x="455" y="34"/>
                    <a:pt x="454" y="33"/>
                  </a:cubicBezTo>
                  <a:cubicBezTo>
                    <a:pt x="454" y="32"/>
                    <a:pt x="453" y="31"/>
                    <a:pt x="453" y="29"/>
                  </a:cubicBezTo>
                  <a:lnTo>
                    <a:pt x="473" y="29"/>
                  </a:lnTo>
                  <a:close/>
                  <a:moveTo>
                    <a:pt x="454" y="24"/>
                  </a:moveTo>
                  <a:cubicBezTo>
                    <a:pt x="455" y="23"/>
                    <a:pt x="455" y="22"/>
                    <a:pt x="456" y="21"/>
                  </a:cubicBezTo>
                  <a:cubicBezTo>
                    <a:pt x="457" y="20"/>
                    <a:pt x="458" y="19"/>
                    <a:pt x="459" y="18"/>
                  </a:cubicBezTo>
                  <a:cubicBezTo>
                    <a:pt x="460" y="18"/>
                    <a:pt x="461" y="17"/>
                    <a:pt x="462" y="17"/>
                  </a:cubicBezTo>
                  <a:cubicBezTo>
                    <a:pt x="464" y="17"/>
                    <a:pt x="465" y="18"/>
                    <a:pt x="466" y="19"/>
                  </a:cubicBezTo>
                  <a:cubicBezTo>
                    <a:pt x="467" y="19"/>
                    <a:pt x="467" y="21"/>
                    <a:pt x="467" y="22"/>
                  </a:cubicBezTo>
                  <a:cubicBezTo>
                    <a:pt x="467" y="22"/>
                    <a:pt x="467" y="23"/>
                    <a:pt x="467" y="23"/>
                  </a:cubicBezTo>
                  <a:cubicBezTo>
                    <a:pt x="467" y="23"/>
                    <a:pt x="467" y="24"/>
                    <a:pt x="467" y="24"/>
                  </a:cubicBezTo>
                  <a:lnTo>
                    <a:pt x="454" y="24"/>
                  </a:lnTo>
                  <a:close/>
                  <a:moveTo>
                    <a:pt x="476" y="41"/>
                  </a:moveTo>
                  <a:cubicBezTo>
                    <a:pt x="484" y="41"/>
                    <a:pt x="484" y="41"/>
                    <a:pt x="484" y="41"/>
                  </a:cubicBezTo>
                  <a:cubicBezTo>
                    <a:pt x="486" y="28"/>
                    <a:pt x="486" y="28"/>
                    <a:pt x="486" y="28"/>
                  </a:cubicBezTo>
                  <a:cubicBezTo>
                    <a:pt x="487" y="27"/>
                    <a:pt x="487" y="26"/>
                    <a:pt x="487" y="25"/>
                  </a:cubicBezTo>
                  <a:cubicBezTo>
                    <a:pt x="488" y="24"/>
                    <a:pt x="488" y="23"/>
                    <a:pt x="489" y="22"/>
                  </a:cubicBezTo>
                  <a:cubicBezTo>
                    <a:pt x="490" y="21"/>
                    <a:pt x="491" y="20"/>
                    <a:pt x="492" y="20"/>
                  </a:cubicBezTo>
                  <a:cubicBezTo>
                    <a:pt x="492" y="19"/>
                    <a:pt x="494" y="19"/>
                    <a:pt x="495" y="19"/>
                  </a:cubicBezTo>
                  <a:cubicBezTo>
                    <a:pt x="495" y="19"/>
                    <a:pt x="496" y="19"/>
                    <a:pt x="496" y="19"/>
                  </a:cubicBezTo>
                  <a:cubicBezTo>
                    <a:pt x="497" y="19"/>
                    <a:pt x="497" y="19"/>
                    <a:pt x="498" y="19"/>
                  </a:cubicBezTo>
                  <a:cubicBezTo>
                    <a:pt x="499" y="12"/>
                    <a:pt x="499" y="12"/>
                    <a:pt x="499" y="12"/>
                  </a:cubicBezTo>
                  <a:cubicBezTo>
                    <a:pt x="499" y="12"/>
                    <a:pt x="498" y="12"/>
                    <a:pt x="498" y="12"/>
                  </a:cubicBezTo>
                  <a:cubicBezTo>
                    <a:pt x="497" y="12"/>
                    <a:pt x="497" y="12"/>
                    <a:pt x="496" y="12"/>
                  </a:cubicBezTo>
                  <a:cubicBezTo>
                    <a:pt x="496" y="12"/>
                    <a:pt x="495" y="12"/>
                    <a:pt x="494" y="13"/>
                  </a:cubicBezTo>
                  <a:cubicBezTo>
                    <a:pt x="493" y="13"/>
                    <a:pt x="492" y="13"/>
                    <a:pt x="492" y="14"/>
                  </a:cubicBezTo>
                  <a:cubicBezTo>
                    <a:pt x="491" y="14"/>
                    <a:pt x="490" y="15"/>
                    <a:pt x="490" y="16"/>
                  </a:cubicBezTo>
                  <a:cubicBezTo>
                    <a:pt x="489" y="16"/>
                    <a:pt x="488" y="17"/>
                    <a:pt x="488" y="18"/>
                  </a:cubicBezTo>
                  <a:cubicBezTo>
                    <a:pt x="488" y="18"/>
                    <a:pt x="488" y="18"/>
                    <a:pt x="488" y="18"/>
                  </a:cubicBezTo>
                  <a:cubicBezTo>
                    <a:pt x="489" y="13"/>
                    <a:pt x="489" y="13"/>
                    <a:pt x="489" y="13"/>
                  </a:cubicBezTo>
                  <a:cubicBezTo>
                    <a:pt x="482" y="13"/>
                    <a:pt x="482" y="13"/>
                    <a:pt x="482" y="13"/>
                  </a:cubicBezTo>
                  <a:cubicBezTo>
                    <a:pt x="482" y="14"/>
                    <a:pt x="482" y="15"/>
                    <a:pt x="481" y="16"/>
                  </a:cubicBezTo>
                  <a:lnTo>
                    <a:pt x="476" y="41"/>
                  </a:lnTo>
                  <a:close/>
                  <a:moveTo>
                    <a:pt x="505" y="41"/>
                  </a:moveTo>
                  <a:cubicBezTo>
                    <a:pt x="513" y="41"/>
                    <a:pt x="513" y="41"/>
                    <a:pt x="513" y="41"/>
                  </a:cubicBezTo>
                  <a:cubicBezTo>
                    <a:pt x="529" y="13"/>
                    <a:pt x="529" y="13"/>
                    <a:pt x="529" y="13"/>
                  </a:cubicBezTo>
                  <a:cubicBezTo>
                    <a:pt x="522" y="13"/>
                    <a:pt x="522" y="13"/>
                    <a:pt x="522" y="13"/>
                  </a:cubicBezTo>
                  <a:cubicBezTo>
                    <a:pt x="511" y="33"/>
                    <a:pt x="511" y="33"/>
                    <a:pt x="511" y="33"/>
                  </a:cubicBezTo>
                  <a:cubicBezTo>
                    <a:pt x="510" y="33"/>
                    <a:pt x="510" y="33"/>
                    <a:pt x="510" y="33"/>
                  </a:cubicBezTo>
                  <a:cubicBezTo>
                    <a:pt x="508" y="13"/>
                    <a:pt x="508" y="13"/>
                    <a:pt x="508" y="13"/>
                  </a:cubicBezTo>
                  <a:cubicBezTo>
                    <a:pt x="500" y="13"/>
                    <a:pt x="500" y="13"/>
                    <a:pt x="500" y="13"/>
                  </a:cubicBezTo>
                  <a:lnTo>
                    <a:pt x="505" y="41"/>
                  </a:lnTo>
                  <a:close/>
                  <a:moveTo>
                    <a:pt x="528" y="41"/>
                  </a:moveTo>
                  <a:cubicBezTo>
                    <a:pt x="535" y="41"/>
                    <a:pt x="535" y="41"/>
                    <a:pt x="535" y="41"/>
                  </a:cubicBezTo>
                  <a:cubicBezTo>
                    <a:pt x="541" y="13"/>
                    <a:pt x="541" y="13"/>
                    <a:pt x="541" y="13"/>
                  </a:cubicBezTo>
                  <a:cubicBezTo>
                    <a:pt x="534" y="13"/>
                    <a:pt x="534" y="13"/>
                    <a:pt x="534" y="13"/>
                  </a:cubicBezTo>
                  <a:lnTo>
                    <a:pt x="528" y="41"/>
                  </a:lnTo>
                  <a:close/>
                  <a:moveTo>
                    <a:pt x="535" y="8"/>
                  </a:moveTo>
                  <a:cubicBezTo>
                    <a:pt x="543" y="8"/>
                    <a:pt x="543" y="8"/>
                    <a:pt x="543" y="8"/>
                  </a:cubicBezTo>
                  <a:cubicBezTo>
                    <a:pt x="544" y="1"/>
                    <a:pt x="544" y="1"/>
                    <a:pt x="544" y="1"/>
                  </a:cubicBezTo>
                  <a:cubicBezTo>
                    <a:pt x="537" y="1"/>
                    <a:pt x="537" y="1"/>
                    <a:pt x="537" y="1"/>
                  </a:cubicBezTo>
                  <a:lnTo>
                    <a:pt x="535" y="8"/>
                  </a:lnTo>
                  <a:close/>
                  <a:moveTo>
                    <a:pt x="568" y="13"/>
                  </a:moveTo>
                  <a:cubicBezTo>
                    <a:pt x="567" y="13"/>
                    <a:pt x="566" y="13"/>
                    <a:pt x="565" y="12"/>
                  </a:cubicBezTo>
                  <a:cubicBezTo>
                    <a:pt x="564" y="12"/>
                    <a:pt x="562" y="12"/>
                    <a:pt x="561" y="12"/>
                  </a:cubicBezTo>
                  <a:cubicBezTo>
                    <a:pt x="559" y="12"/>
                    <a:pt x="556" y="12"/>
                    <a:pt x="554" y="13"/>
                  </a:cubicBezTo>
                  <a:cubicBezTo>
                    <a:pt x="552" y="14"/>
                    <a:pt x="550" y="15"/>
                    <a:pt x="549" y="17"/>
                  </a:cubicBezTo>
                  <a:cubicBezTo>
                    <a:pt x="547" y="19"/>
                    <a:pt x="546" y="20"/>
                    <a:pt x="546" y="23"/>
                  </a:cubicBezTo>
                  <a:cubicBezTo>
                    <a:pt x="545" y="25"/>
                    <a:pt x="544" y="27"/>
                    <a:pt x="544" y="29"/>
                  </a:cubicBezTo>
                  <a:cubicBezTo>
                    <a:pt x="544" y="32"/>
                    <a:pt x="545" y="34"/>
                    <a:pt x="546" y="36"/>
                  </a:cubicBezTo>
                  <a:cubicBezTo>
                    <a:pt x="547" y="38"/>
                    <a:pt x="548" y="39"/>
                    <a:pt x="550" y="40"/>
                  </a:cubicBezTo>
                  <a:cubicBezTo>
                    <a:pt x="552" y="41"/>
                    <a:pt x="554" y="42"/>
                    <a:pt x="556" y="42"/>
                  </a:cubicBezTo>
                  <a:cubicBezTo>
                    <a:pt x="558" y="42"/>
                    <a:pt x="559" y="41"/>
                    <a:pt x="560" y="41"/>
                  </a:cubicBezTo>
                  <a:cubicBezTo>
                    <a:pt x="561" y="41"/>
                    <a:pt x="562" y="41"/>
                    <a:pt x="563" y="40"/>
                  </a:cubicBezTo>
                  <a:cubicBezTo>
                    <a:pt x="564" y="34"/>
                    <a:pt x="564" y="34"/>
                    <a:pt x="564" y="34"/>
                  </a:cubicBezTo>
                  <a:cubicBezTo>
                    <a:pt x="564" y="35"/>
                    <a:pt x="563" y="35"/>
                    <a:pt x="562" y="35"/>
                  </a:cubicBezTo>
                  <a:cubicBezTo>
                    <a:pt x="562" y="35"/>
                    <a:pt x="561" y="36"/>
                    <a:pt x="560" y="36"/>
                  </a:cubicBezTo>
                  <a:cubicBezTo>
                    <a:pt x="560" y="36"/>
                    <a:pt x="559" y="36"/>
                    <a:pt x="558" y="36"/>
                  </a:cubicBezTo>
                  <a:cubicBezTo>
                    <a:pt x="557" y="36"/>
                    <a:pt x="556" y="36"/>
                    <a:pt x="555" y="35"/>
                  </a:cubicBezTo>
                  <a:cubicBezTo>
                    <a:pt x="554" y="35"/>
                    <a:pt x="554" y="34"/>
                    <a:pt x="553" y="34"/>
                  </a:cubicBezTo>
                  <a:cubicBezTo>
                    <a:pt x="553" y="33"/>
                    <a:pt x="553" y="32"/>
                    <a:pt x="552" y="31"/>
                  </a:cubicBezTo>
                  <a:cubicBezTo>
                    <a:pt x="552" y="30"/>
                    <a:pt x="552" y="29"/>
                    <a:pt x="552" y="29"/>
                  </a:cubicBezTo>
                  <a:cubicBezTo>
                    <a:pt x="552" y="27"/>
                    <a:pt x="552" y="26"/>
                    <a:pt x="553" y="25"/>
                  </a:cubicBezTo>
                  <a:cubicBezTo>
                    <a:pt x="553" y="23"/>
                    <a:pt x="554" y="22"/>
                    <a:pt x="554" y="21"/>
                  </a:cubicBezTo>
                  <a:cubicBezTo>
                    <a:pt x="555" y="20"/>
                    <a:pt x="556" y="19"/>
                    <a:pt x="557" y="19"/>
                  </a:cubicBezTo>
                  <a:cubicBezTo>
                    <a:pt x="558" y="18"/>
                    <a:pt x="560" y="18"/>
                    <a:pt x="561" y="18"/>
                  </a:cubicBezTo>
                  <a:cubicBezTo>
                    <a:pt x="562" y="18"/>
                    <a:pt x="563" y="18"/>
                    <a:pt x="564" y="18"/>
                  </a:cubicBezTo>
                  <a:cubicBezTo>
                    <a:pt x="565" y="18"/>
                    <a:pt x="566" y="19"/>
                    <a:pt x="567" y="19"/>
                  </a:cubicBezTo>
                  <a:lnTo>
                    <a:pt x="568" y="13"/>
                  </a:lnTo>
                  <a:close/>
                  <a:moveTo>
                    <a:pt x="595" y="29"/>
                  </a:moveTo>
                  <a:cubicBezTo>
                    <a:pt x="595" y="28"/>
                    <a:pt x="596" y="27"/>
                    <a:pt x="596" y="26"/>
                  </a:cubicBezTo>
                  <a:cubicBezTo>
                    <a:pt x="596" y="25"/>
                    <a:pt x="596" y="24"/>
                    <a:pt x="596" y="23"/>
                  </a:cubicBezTo>
                  <a:cubicBezTo>
                    <a:pt x="596" y="20"/>
                    <a:pt x="595" y="18"/>
                    <a:pt x="594" y="17"/>
                  </a:cubicBezTo>
                  <a:cubicBezTo>
                    <a:pt x="593" y="15"/>
                    <a:pt x="592" y="14"/>
                    <a:pt x="590" y="13"/>
                  </a:cubicBezTo>
                  <a:cubicBezTo>
                    <a:pt x="589" y="12"/>
                    <a:pt x="587" y="12"/>
                    <a:pt x="584" y="12"/>
                  </a:cubicBezTo>
                  <a:cubicBezTo>
                    <a:pt x="582" y="12"/>
                    <a:pt x="581" y="12"/>
                    <a:pt x="579" y="13"/>
                  </a:cubicBezTo>
                  <a:cubicBezTo>
                    <a:pt x="577" y="14"/>
                    <a:pt x="576" y="14"/>
                    <a:pt x="575" y="16"/>
                  </a:cubicBezTo>
                  <a:cubicBezTo>
                    <a:pt x="573" y="17"/>
                    <a:pt x="572" y="18"/>
                    <a:pt x="571" y="19"/>
                  </a:cubicBezTo>
                  <a:cubicBezTo>
                    <a:pt x="570" y="21"/>
                    <a:pt x="570" y="22"/>
                    <a:pt x="569" y="24"/>
                  </a:cubicBezTo>
                  <a:cubicBezTo>
                    <a:pt x="569" y="26"/>
                    <a:pt x="568" y="27"/>
                    <a:pt x="568" y="29"/>
                  </a:cubicBezTo>
                  <a:cubicBezTo>
                    <a:pt x="568" y="31"/>
                    <a:pt x="569" y="33"/>
                    <a:pt x="569" y="35"/>
                  </a:cubicBezTo>
                  <a:cubicBezTo>
                    <a:pt x="570" y="36"/>
                    <a:pt x="571" y="38"/>
                    <a:pt x="572" y="39"/>
                  </a:cubicBezTo>
                  <a:cubicBezTo>
                    <a:pt x="573" y="40"/>
                    <a:pt x="575" y="40"/>
                    <a:pt x="576" y="41"/>
                  </a:cubicBezTo>
                  <a:cubicBezTo>
                    <a:pt x="578" y="41"/>
                    <a:pt x="580" y="42"/>
                    <a:pt x="582" y="42"/>
                  </a:cubicBezTo>
                  <a:cubicBezTo>
                    <a:pt x="583" y="42"/>
                    <a:pt x="585" y="41"/>
                    <a:pt x="586" y="41"/>
                  </a:cubicBezTo>
                  <a:cubicBezTo>
                    <a:pt x="588" y="41"/>
                    <a:pt x="589" y="40"/>
                    <a:pt x="591" y="40"/>
                  </a:cubicBezTo>
                  <a:cubicBezTo>
                    <a:pt x="592" y="34"/>
                    <a:pt x="592" y="34"/>
                    <a:pt x="592" y="34"/>
                  </a:cubicBezTo>
                  <a:cubicBezTo>
                    <a:pt x="590" y="35"/>
                    <a:pt x="589" y="35"/>
                    <a:pt x="588" y="36"/>
                  </a:cubicBezTo>
                  <a:cubicBezTo>
                    <a:pt x="586" y="36"/>
                    <a:pt x="585" y="36"/>
                    <a:pt x="583" y="36"/>
                  </a:cubicBezTo>
                  <a:cubicBezTo>
                    <a:pt x="581" y="36"/>
                    <a:pt x="580" y="36"/>
                    <a:pt x="579" y="36"/>
                  </a:cubicBezTo>
                  <a:cubicBezTo>
                    <a:pt x="578" y="35"/>
                    <a:pt x="577" y="34"/>
                    <a:pt x="576" y="33"/>
                  </a:cubicBezTo>
                  <a:cubicBezTo>
                    <a:pt x="576" y="32"/>
                    <a:pt x="575" y="31"/>
                    <a:pt x="575" y="29"/>
                  </a:cubicBezTo>
                  <a:lnTo>
                    <a:pt x="595" y="29"/>
                  </a:lnTo>
                  <a:close/>
                  <a:moveTo>
                    <a:pt x="576" y="24"/>
                  </a:moveTo>
                  <a:cubicBezTo>
                    <a:pt x="577" y="23"/>
                    <a:pt x="577" y="22"/>
                    <a:pt x="578" y="21"/>
                  </a:cubicBezTo>
                  <a:cubicBezTo>
                    <a:pt x="579" y="20"/>
                    <a:pt x="579" y="19"/>
                    <a:pt x="580" y="18"/>
                  </a:cubicBezTo>
                  <a:cubicBezTo>
                    <a:pt x="581" y="18"/>
                    <a:pt x="583" y="17"/>
                    <a:pt x="584" y="17"/>
                  </a:cubicBezTo>
                  <a:cubicBezTo>
                    <a:pt x="586" y="17"/>
                    <a:pt x="587" y="18"/>
                    <a:pt x="588" y="19"/>
                  </a:cubicBezTo>
                  <a:cubicBezTo>
                    <a:pt x="588" y="19"/>
                    <a:pt x="589" y="21"/>
                    <a:pt x="589" y="22"/>
                  </a:cubicBezTo>
                  <a:cubicBezTo>
                    <a:pt x="589" y="22"/>
                    <a:pt x="589" y="23"/>
                    <a:pt x="589" y="23"/>
                  </a:cubicBezTo>
                  <a:cubicBezTo>
                    <a:pt x="589" y="23"/>
                    <a:pt x="589" y="24"/>
                    <a:pt x="589" y="24"/>
                  </a:cubicBezTo>
                  <a:lnTo>
                    <a:pt x="576" y="24"/>
                  </a:lnTo>
                  <a:close/>
                  <a:moveTo>
                    <a:pt x="621" y="13"/>
                  </a:moveTo>
                  <a:cubicBezTo>
                    <a:pt x="620" y="13"/>
                    <a:pt x="619" y="13"/>
                    <a:pt x="617" y="12"/>
                  </a:cubicBezTo>
                  <a:cubicBezTo>
                    <a:pt x="616" y="12"/>
                    <a:pt x="615" y="12"/>
                    <a:pt x="613" y="12"/>
                  </a:cubicBezTo>
                  <a:cubicBezTo>
                    <a:pt x="612" y="12"/>
                    <a:pt x="611" y="12"/>
                    <a:pt x="610" y="12"/>
                  </a:cubicBezTo>
                  <a:cubicBezTo>
                    <a:pt x="609" y="13"/>
                    <a:pt x="607" y="13"/>
                    <a:pt x="606" y="13"/>
                  </a:cubicBezTo>
                  <a:cubicBezTo>
                    <a:pt x="605" y="14"/>
                    <a:pt x="604" y="14"/>
                    <a:pt x="604" y="15"/>
                  </a:cubicBezTo>
                  <a:cubicBezTo>
                    <a:pt x="603" y="16"/>
                    <a:pt x="602" y="17"/>
                    <a:pt x="602" y="18"/>
                  </a:cubicBezTo>
                  <a:cubicBezTo>
                    <a:pt x="601" y="19"/>
                    <a:pt x="601" y="20"/>
                    <a:pt x="601" y="21"/>
                  </a:cubicBezTo>
                  <a:cubicBezTo>
                    <a:pt x="601" y="22"/>
                    <a:pt x="601" y="23"/>
                    <a:pt x="602" y="24"/>
                  </a:cubicBezTo>
                  <a:cubicBezTo>
                    <a:pt x="602" y="25"/>
                    <a:pt x="603" y="26"/>
                    <a:pt x="603" y="26"/>
                  </a:cubicBezTo>
                  <a:cubicBezTo>
                    <a:pt x="604" y="27"/>
                    <a:pt x="605" y="27"/>
                    <a:pt x="606" y="28"/>
                  </a:cubicBezTo>
                  <a:cubicBezTo>
                    <a:pt x="607" y="29"/>
                    <a:pt x="607" y="29"/>
                    <a:pt x="608" y="29"/>
                  </a:cubicBezTo>
                  <a:cubicBezTo>
                    <a:pt x="609" y="30"/>
                    <a:pt x="609" y="31"/>
                    <a:pt x="610" y="31"/>
                  </a:cubicBezTo>
                  <a:cubicBezTo>
                    <a:pt x="610" y="32"/>
                    <a:pt x="610" y="32"/>
                    <a:pt x="610" y="33"/>
                  </a:cubicBezTo>
                  <a:cubicBezTo>
                    <a:pt x="610" y="34"/>
                    <a:pt x="610" y="34"/>
                    <a:pt x="610" y="35"/>
                  </a:cubicBezTo>
                  <a:cubicBezTo>
                    <a:pt x="610" y="35"/>
                    <a:pt x="609" y="35"/>
                    <a:pt x="609" y="36"/>
                  </a:cubicBezTo>
                  <a:cubicBezTo>
                    <a:pt x="608" y="36"/>
                    <a:pt x="608" y="36"/>
                    <a:pt x="607" y="36"/>
                  </a:cubicBezTo>
                  <a:cubicBezTo>
                    <a:pt x="607" y="36"/>
                    <a:pt x="606" y="36"/>
                    <a:pt x="605" y="36"/>
                  </a:cubicBezTo>
                  <a:cubicBezTo>
                    <a:pt x="605" y="36"/>
                    <a:pt x="604" y="36"/>
                    <a:pt x="603" y="36"/>
                  </a:cubicBezTo>
                  <a:cubicBezTo>
                    <a:pt x="602" y="36"/>
                    <a:pt x="601" y="35"/>
                    <a:pt x="601" y="35"/>
                  </a:cubicBezTo>
                  <a:cubicBezTo>
                    <a:pt x="600" y="35"/>
                    <a:pt x="599" y="34"/>
                    <a:pt x="598" y="34"/>
                  </a:cubicBezTo>
                  <a:cubicBezTo>
                    <a:pt x="597" y="40"/>
                    <a:pt x="597" y="40"/>
                    <a:pt x="597" y="40"/>
                  </a:cubicBezTo>
                  <a:cubicBezTo>
                    <a:pt x="598" y="40"/>
                    <a:pt x="600" y="41"/>
                    <a:pt x="601" y="41"/>
                  </a:cubicBezTo>
                  <a:cubicBezTo>
                    <a:pt x="603" y="41"/>
                    <a:pt x="604" y="42"/>
                    <a:pt x="605" y="42"/>
                  </a:cubicBezTo>
                  <a:cubicBezTo>
                    <a:pt x="607" y="42"/>
                    <a:pt x="608" y="41"/>
                    <a:pt x="609" y="41"/>
                  </a:cubicBezTo>
                  <a:cubicBezTo>
                    <a:pt x="610" y="41"/>
                    <a:pt x="612" y="41"/>
                    <a:pt x="613" y="40"/>
                  </a:cubicBezTo>
                  <a:cubicBezTo>
                    <a:pt x="614" y="40"/>
                    <a:pt x="615" y="39"/>
                    <a:pt x="616" y="39"/>
                  </a:cubicBezTo>
                  <a:cubicBezTo>
                    <a:pt x="616" y="38"/>
                    <a:pt x="617" y="37"/>
                    <a:pt x="617" y="36"/>
                  </a:cubicBezTo>
                  <a:cubicBezTo>
                    <a:pt x="618" y="35"/>
                    <a:pt x="618" y="33"/>
                    <a:pt x="618" y="32"/>
                  </a:cubicBezTo>
                  <a:cubicBezTo>
                    <a:pt x="618" y="31"/>
                    <a:pt x="618" y="30"/>
                    <a:pt x="617" y="29"/>
                  </a:cubicBezTo>
                  <a:cubicBezTo>
                    <a:pt x="617" y="28"/>
                    <a:pt x="616" y="27"/>
                    <a:pt x="616" y="27"/>
                  </a:cubicBezTo>
                  <a:cubicBezTo>
                    <a:pt x="615" y="26"/>
                    <a:pt x="614" y="25"/>
                    <a:pt x="613" y="25"/>
                  </a:cubicBezTo>
                  <a:cubicBezTo>
                    <a:pt x="613" y="24"/>
                    <a:pt x="612" y="24"/>
                    <a:pt x="611" y="23"/>
                  </a:cubicBezTo>
                  <a:cubicBezTo>
                    <a:pt x="610" y="23"/>
                    <a:pt x="610" y="22"/>
                    <a:pt x="609" y="22"/>
                  </a:cubicBezTo>
                  <a:cubicBezTo>
                    <a:pt x="609" y="21"/>
                    <a:pt x="609" y="21"/>
                    <a:pt x="609" y="20"/>
                  </a:cubicBezTo>
                  <a:cubicBezTo>
                    <a:pt x="609" y="20"/>
                    <a:pt x="609" y="19"/>
                    <a:pt x="609" y="19"/>
                  </a:cubicBezTo>
                  <a:cubicBezTo>
                    <a:pt x="609" y="18"/>
                    <a:pt x="610" y="18"/>
                    <a:pt x="610" y="18"/>
                  </a:cubicBezTo>
                  <a:cubicBezTo>
                    <a:pt x="611" y="18"/>
                    <a:pt x="611" y="18"/>
                    <a:pt x="612" y="18"/>
                  </a:cubicBezTo>
                  <a:cubicBezTo>
                    <a:pt x="612" y="17"/>
                    <a:pt x="613" y="17"/>
                    <a:pt x="614" y="17"/>
                  </a:cubicBezTo>
                  <a:cubicBezTo>
                    <a:pt x="615" y="17"/>
                    <a:pt x="616" y="18"/>
                    <a:pt x="617" y="18"/>
                  </a:cubicBezTo>
                  <a:cubicBezTo>
                    <a:pt x="618" y="18"/>
                    <a:pt x="619" y="18"/>
                    <a:pt x="620" y="19"/>
                  </a:cubicBezTo>
                  <a:lnTo>
                    <a:pt x="6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solidFill>
                  <a:srgbClr val="000000"/>
                </a:solidFill>
              </a:endParaRPr>
            </a:p>
          </p:txBody>
        </p:sp>
      </p:grpSp>
      <p:sp>
        <p:nvSpPr>
          <p:cNvPr id="23" name="Text Placeholder 1030"/>
          <p:cNvSpPr>
            <a:spLocks noGrp="1"/>
          </p:cNvSpPr>
          <p:nvPr>
            <p:ph type="body" sz="quarter" idx="10" hasCustomPrompt="1"/>
          </p:nvPr>
        </p:nvSpPr>
        <p:spPr>
          <a:xfrm>
            <a:off x="299350" y="3484735"/>
            <a:ext cx="3643967" cy="347682"/>
          </a:xfrm>
          <a:prstGeom prst="rect">
            <a:avLst/>
          </a:prstGeom>
        </p:spPr>
        <p:txBody>
          <a:bodyPr anchor="ct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dirty="0"/>
              <a:t>Name</a:t>
            </a:r>
            <a:endParaRPr lang="en-IN" dirty="0"/>
          </a:p>
        </p:txBody>
      </p:sp>
      <p:sp>
        <p:nvSpPr>
          <p:cNvPr id="24" name="Text Placeholder 1030"/>
          <p:cNvSpPr>
            <a:spLocks noGrp="1"/>
          </p:cNvSpPr>
          <p:nvPr>
            <p:ph type="body" sz="quarter" idx="11" hasCustomPrompt="1"/>
          </p:nvPr>
        </p:nvSpPr>
        <p:spPr>
          <a:xfrm>
            <a:off x="299350" y="3939689"/>
            <a:ext cx="3643967" cy="347682"/>
          </a:xfrm>
          <a:prstGeom prst="rect">
            <a:avLst/>
          </a:prstGeom>
        </p:spPr>
        <p:txBody>
          <a:bodyPr anchor="ctr">
            <a:normAutofit/>
          </a:bodyP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dirty="0"/>
              <a:t>Designation </a:t>
            </a:r>
            <a:endParaRPr lang="en-IN" dirty="0"/>
          </a:p>
        </p:txBody>
      </p:sp>
      <p:sp>
        <p:nvSpPr>
          <p:cNvPr id="26" name="Parallelogram 25"/>
          <p:cNvSpPr/>
          <p:nvPr userDrawn="1"/>
        </p:nvSpPr>
        <p:spPr>
          <a:xfrm>
            <a:off x="4317589" y="2639"/>
            <a:ext cx="4826410" cy="4914952"/>
          </a:xfrm>
          <a:custGeom>
            <a:avLst/>
            <a:gdLst/>
            <a:ahLst/>
            <a:cxnLst/>
            <a:rect l="l" t="t" r="r" b="b"/>
            <a:pathLst>
              <a:path w="5048250" h="5140862">
                <a:moveTo>
                  <a:pt x="3013830" y="0"/>
                </a:moveTo>
                <a:lnTo>
                  <a:pt x="5048250" y="0"/>
                </a:lnTo>
                <a:lnTo>
                  <a:pt x="5048250" y="5140862"/>
                </a:lnTo>
                <a:lnTo>
                  <a:pt x="0" y="51408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sz="1800">
              <a:solidFill>
                <a:srgbClr val="000000"/>
              </a:solidFill>
            </a:endParaRPr>
          </a:p>
        </p:txBody>
      </p:sp>
      <p:sp>
        <p:nvSpPr>
          <p:cNvPr id="28" name="Picture Placeholder 3"/>
          <p:cNvSpPr>
            <a:spLocks noGrp="1"/>
          </p:cNvSpPr>
          <p:nvPr>
            <p:ph type="pic" sz="quarter" idx="14" hasCustomPrompt="1"/>
          </p:nvPr>
        </p:nvSpPr>
        <p:spPr>
          <a:xfrm>
            <a:off x="4379513" y="-1"/>
            <a:ext cx="4764488" cy="4917591"/>
          </a:xfrm>
          <a:custGeom>
            <a:avLst/>
            <a:gdLst/>
            <a:ahLst/>
            <a:cxnLst/>
            <a:rect l="l" t="t" r="r" b="b"/>
            <a:pathLst>
              <a:path w="5052943" h="5125139">
                <a:moveTo>
                  <a:pt x="3057525" y="0"/>
                </a:moveTo>
                <a:lnTo>
                  <a:pt x="5048250" y="0"/>
                </a:lnTo>
                <a:lnTo>
                  <a:pt x="5048250" y="1"/>
                </a:lnTo>
                <a:lnTo>
                  <a:pt x="5048250" y="3152775"/>
                </a:lnTo>
                <a:lnTo>
                  <a:pt x="5052943" y="3152775"/>
                </a:lnTo>
                <a:lnTo>
                  <a:pt x="5052943" y="5125138"/>
                </a:lnTo>
                <a:lnTo>
                  <a:pt x="5048250" y="5125138"/>
                </a:lnTo>
                <a:lnTo>
                  <a:pt x="3057525" y="5125138"/>
                </a:lnTo>
                <a:lnTo>
                  <a:pt x="2052619" y="5125138"/>
                </a:lnTo>
                <a:lnTo>
                  <a:pt x="2052618" y="5125139"/>
                </a:lnTo>
                <a:lnTo>
                  <a:pt x="0" y="5125139"/>
                </a:lnTo>
                <a:lnTo>
                  <a:pt x="2995632" y="1"/>
                </a:lnTo>
                <a:lnTo>
                  <a:pt x="3057525" y="1"/>
                </a:lnTo>
                <a:close/>
              </a:path>
            </a:pathLst>
          </a:custGeom>
          <a:solidFill>
            <a:schemeClr val="bg1">
              <a:lumMod val="85000"/>
            </a:schemeClr>
          </a:solidFill>
        </p:spPr>
        <p:txBody>
          <a:bodyPr lIns="0" tIns="0" rIns="648000" bIns="0" anchor="ctr">
            <a:noAutofit/>
          </a:bodyPr>
          <a:lstStyle>
            <a:lvl1pPr marL="0" indent="0" algn="r">
              <a:buFont typeface="Arial" panose="020B0604020202020204" pitchFamily="34" charset="0"/>
              <a:buNone/>
              <a:defRPr lang="en-IN" sz="1200" i="1" dirty="0"/>
            </a:lvl1pPr>
          </a:lstStyle>
          <a:p>
            <a:r>
              <a:rPr lang="en-IN" dirty="0"/>
              <a:t>Click icon to add image</a:t>
            </a:r>
          </a:p>
        </p:txBody>
      </p:sp>
      <p:sp>
        <p:nvSpPr>
          <p:cNvPr id="123" name="TextBox 122"/>
          <p:cNvSpPr txBox="1"/>
          <p:nvPr userDrawn="1"/>
        </p:nvSpPr>
        <p:spPr>
          <a:xfrm>
            <a:off x="3151449" y="4936036"/>
            <a:ext cx="2863603" cy="207747"/>
          </a:xfrm>
          <a:prstGeom prst="rect">
            <a:avLst/>
          </a:prstGeom>
          <a:noFill/>
        </p:spPr>
        <p:txBody>
          <a:bodyPr wrap="none" lIns="68579" tIns="34289" rIns="68579" bIns="34289" rtlCol="0">
            <a:spAutoFit/>
          </a:bodyPr>
          <a:lstStyle/>
          <a:p>
            <a:pPr algn="ctr" defTabSz="685783">
              <a:defRPr/>
            </a:pPr>
            <a:r>
              <a:rPr lang="en-US" sz="900" dirty="0">
                <a:solidFill>
                  <a:srgbClr val="000000">
                    <a:lumMod val="75000"/>
                    <a:lumOff val="25000"/>
                  </a:srgbClr>
                </a:solidFill>
              </a:rPr>
              <a:t>Restricted Circulation | L&amp;T Technology Services | © 2017</a:t>
            </a:r>
          </a:p>
        </p:txBody>
      </p:sp>
    </p:spTree>
    <p:extLst>
      <p:ext uri="{BB962C8B-B14F-4D97-AF65-F5344CB8AC3E}">
        <p14:creationId xmlns:p14="http://schemas.microsoft.com/office/powerpoint/2010/main" val="40269307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grpSp>
        <p:nvGrpSpPr>
          <p:cNvPr id="101" name="Group 100"/>
          <p:cNvGrpSpPr/>
          <p:nvPr userDrawn="1"/>
        </p:nvGrpSpPr>
        <p:grpSpPr>
          <a:xfrm>
            <a:off x="0" y="596901"/>
            <a:ext cx="9137515" cy="4375150"/>
            <a:chOff x="-1" y="596901"/>
            <a:chExt cx="9137515" cy="4375150"/>
          </a:xfrm>
        </p:grpSpPr>
        <p:grpSp>
          <p:nvGrpSpPr>
            <p:cNvPr id="102" name="Group 119"/>
            <p:cNvGrpSpPr/>
            <p:nvPr userDrawn="1"/>
          </p:nvGrpSpPr>
          <p:grpSpPr>
            <a:xfrm>
              <a:off x="-1" y="596901"/>
              <a:ext cx="9137515" cy="4368770"/>
              <a:chOff x="-1" y="596901"/>
              <a:chExt cx="9137515" cy="4368770"/>
            </a:xfrm>
          </p:grpSpPr>
          <p:cxnSp>
            <p:nvCxnSpPr>
              <p:cNvPr id="163" name="Straight Connector 162"/>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3" name="Group 87"/>
            <p:cNvGrpSpPr/>
            <p:nvPr userDrawn="1"/>
          </p:nvGrpSpPr>
          <p:grpSpPr>
            <a:xfrm>
              <a:off x="142570" y="603115"/>
              <a:ext cx="8858313" cy="4368936"/>
              <a:chOff x="142672" y="603115"/>
              <a:chExt cx="8864600" cy="4338536"/>
            </a:xfrm>
          </p:grpSpPr>
          <p:cxnSp>
            <p:nvCxnSpPr>
              <p:cNvPr id="104" name="Straight Connector 103"/>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Click to edit Title Text</a:t>
            </a:r>
          </a:p>
        </p:txBody>
      </p:sp>
      <p:sp>
        <p:nvSpPr>
          <p:cNvPr id="7" name="Content Placeholder 2"/>
          <p:cNvSpPr>
            <a:spLocks noGrp="1"/>
          </p:cNvSpPr>
          <p:nvPr>
            <p:ph idx="1"/>
          </p:nvPr>
        </p:nvSpPr>
        <p:spPr>
          <a:xfrm>
            <a:off x="304800" y="666750"/>
            <a:ext cx="8534400" cy="4191000"/>
          </a:xfrm>
          <a:prstGeom prst="rect">
            <a:avLst/>
          </a:prstGeom>
        </p:spPr>
        <p:txBody>
          <a:bodyPr vert="horz" lIns="68579" tIns="34289" rIns="68579" bIns="34289" rtlCol="0">
            <a:normAutofit/>
          </a:bodyPr>
          <a:lstStyle>
            <a:lvl1pPr>
              <a:defRPr lang="en-US" sz="1800" smtClean="0"/>
            </a:lvl1pPr>
            <a:lvl2pPr>
              <a:defRPr lang="en-US" sz="1600" smtClean="0"/>
            </a:lvl2pPr>
            <a:lvl3pPr>
              <a:defRPr lang="en-US" sz="1400" smtClean="0"/>
            </a:lvl3pPr>
            <a:lvl4pPr>
              <a:defRPr lang="en-US" sz="1200" smtClean="0"/>
            </a:lvl4pPr>
            <a:lvl5pPr>
              <a:defRPr lang="en-US" sz="1100" dirty="0"/>
            </a:lvl5pPr>
          </a:lstStyle>
          <a:p>
            <a:pPr lvl="0">
              <a:buFontTx/>
              <a:buBlip>
                <a:blip r:embed="rId2"/>
              </a:buBlip>
            </a:pPr>
            <a:r>
              <a:rPr lang="en-US" dirty="0"/>
              <a:t>Click to edit Master text styles</a:t>
            </a:r>
          </a:p>
          <a:p>
            <a:pPr lvl="1">
              <a:buFontTx/>
              <a:buBlip>
                <a:blip r:embed="rId2"/>
              </a:buBlip>
            </a:pPr>
            <a:r>
              <a:rPr lang="en-US" dirty="0"/>
              <a:t>Second level</a:t>
            </a:r>
          </a:p>
          <a:p>
            <a:pPr lvl="2">
              <a:buFontTx/>
              <a:buBlip>
                <a:blip r:embed="rId2"/>
              </a:buBlip>
            </a:pPr>
            <a:r>
              <a:rPr lang="en-US" dirty="0"/>
              <a:t>Third level</a:t>
            </a:r>
          </a:p>
          <a:p>
            <a:pPr lvl="3">
              <a:buFontTx/>
              <a:buBlip>
                <a:blip r:embed="rId2"/>
              </a:buBlip>
            </a:pPr>
            <a:r>
              <a:rPr lang="en-US" dirty="0"/>
              <a:t>Fourth level</a:t>
            </a:r>
          </a:p>
          <a:p>
            <a:pPr lvl="4">
              <a:buFontTx/>
              <a:buBlip>
                <a:blip r:embed="rId2"/>
              </a:buBlip>
            </a:pPr>
            <a:r>
              <a:rPr lang="en-US" dirty="0"/>
              <a:t>Fifth level</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grpSp>
    </p:spTree>
    <p:extLst>
      <p:ext uri="{BB962C8B-B14F-4D97-AF65-F5344CB8AC3E}">
        <p14:creationId xmlns:p14="http://schemas.microsoft.com/office/powerpoint/2010/main" val="156317659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_Blue_BG">
    <p:spTree>
      <p:nvGrpSpPr>
        <p:cNvPr id="1" name=""/>
        <p:cNvGrpSpPr/>
        <p:nvPr/>
      </p:nvGrpSpPr>
      <p:grpSpPr>
        <a:xfrm>
          <a:off x="0" y="0"/>
          <a:ext cx="0" cy="0"/>
          <a:chOff x="0" y="0"/>
          <a:chExt cx="0" cy="0"/>
        </a:xfrm>
      </p:grpSpPr>
      <p:sp>
        <p:nvSpPr>
          <p:cNvPr id="4" name="Rectangle 3"/>
          <p:cNvSpPr/>
          <p:nvPr userDrawn="1"/>
        </p:nvSpPr>
        <p:spPr>
          <a:xfrm>
            <a:off x="0" y="583327"/>
            <a:ext cx="9144000" cy="43527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grpSp>
        <p:nvGrpSpPr>
          <p:cNvPr id="10" name="Group 9"/>
          <p:cNvGrpSpPr/>
          <p:nvPr userDrawn="1"/>
        </p:nvGrpSpPr>
        <p:grpSpPr>
          <a:xfrm>
            <a:off x="-26149" y="583328"/>
            <a:ext cx="9137515" cy="4344751"/>
            <a:chOff x="0" y="596900"/>
            <a:chExt cx="9144000" cy="4344751"/>
          </a:xfrm>
        </p:grpSpPr>
        <p:grpSp>
          <p:nvGrpSpPr>
            <p:cNvPr id="12" name="Group 87"/>
            <p:cNvGrpSpPr/>
            <p:nvPr userDrawn="1"/>
          </p:nvGrpSpPr>
          <p:grpSpPr>
            <a:xfrm>
              <a:off x="142672" y="603115"/>
              <a:ext cx="8864600" cy="4338536"/>
              <a:chOff x="142672" y="603115"/>
              <a:chExt cx="8864600" cy="4338536"/>
            </a:xfrm>
          </p:grpSpPr>
          <p:cxnSp>
            <p:nvCxnSpPr>
              <p:cNvPr id="44" name="Straight Connector 43"/>
              <p:cNvCxnSpPr/>
              <p:nvPr userDrawn="1"/>
            </p:nvCxnSpPr>
            <p:spPr>
              <a:xfrm>
                <a:off x="1426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29551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44834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0118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5402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90686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05970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121253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136537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151821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167105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182389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197672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212956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228240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243524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258808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274091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289375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304659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319943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335227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350510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365794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381078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396362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411646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426929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442213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457497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472781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488065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503348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518632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533916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549200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564484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579767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595051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610335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625619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640903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656186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671470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686754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702038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717322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732605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747889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763173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77845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793741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809024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824308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839592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854876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870160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885443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90072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p:nvPr userDrawn="1"/>
          </p:nvCxnSpPr>
          <p:spPr>
            <a:xfrm rot="5400000">
              <a:off x="4572000" y="-397510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rot="5400000">
              <a:off x="4572000" y="-382226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rot="5400000">
              <a:off x="4572000" y="-366942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rot="5400000">
              <a:off x="4572000" y="-351658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rot="5400000">
              <a:off x="4572000" y="-336374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5400000">
              <a:off x="4572000" y="-321091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rot="5400000">
              <a:off x="4572000" y="-305807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rot="5400000">
              <a:off x="4572000" y="-290523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rot="5400000">
              <a:off x="4572000" y="-275239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rot="5400000">
              <a:off x="4572000" y="-259955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rot="5400000">
              <a:off x="4572000" y="-244672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5400000">
              <a:off x="4572000" y="-229388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5400000">
              <a:off x="4572000" y="-214104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5400000">
              <a:off x="4572000" y="-198820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rot="5400000">
              <a:off x="4572000" y="-183536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5400000">
              <a:off x="4572000" y="-168253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rot="5400000">
              <a:off x="4572000" y="-152969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rot="5400000">
              <a:off x="4572000" y="-137685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rot="5400000">
              <a:off x="4572000" y="-122401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rot="5400000">
              <a:off x="4572000" y="-107117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rot="5400000">
              <a:off x="4572000" y="-91834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rot="5400000">
              <a:off x="4572000" y="-76550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rot="5400000">
              <a:off x="4572000" y="-61266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rot="5400000">
              <a:off x="4572000" y="-45982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rot="5400000">
              <a:off x="4572000" y="-30698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rot="5400000">
              <a:off x="4572000" y="-15415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rot="5400000">
              <a:off x="4572000" y="-131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rot="5400000">
              <a:off x="4572000" y="15152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rot="5400000">
              <a:off x="4572000" y="30436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Click to edit Title Text</a:t>
            </a:r>
          </a:p>
        </p:txBody>
      </p:sp>
      <p:sp>
        <p:nvSpPr>
          <p:cNvPr id="7" name="Content Placeholder 2"/>
          <p:cNvSpPr>
            <a:spLocks noGrp="1"/>
          </p:cNvSpPr>
          <p:nvPr>
            <p:ph idx="1"/>
          </p:nvPr>
        </p:nvSpPr>
        <p:spPr>
          <a:xfrm>
            <a:off x="304800" y="666750"/>
            <a:ext cx="8534400" cy="4191000"/>
          </a:xfrm>
          <a:prstGeom prst="rect">
            <a:avLst/>
          </a:prstGeom>
        </p:spPr>
        <p:txBody>
          <a:bodyPr vert="horz" lIns="68579" tIns="34289" rIns="68579" bIns="34289" rtlCol="0">
            <a:normAutofit/>
          </a:bodyPr>
          <a:lstStyle>
            <a:lvl1pPr marL="171446" indent="-171446">
              <a:buFontTx/>
              <a:buBlip>
                <a:blip r:embed="rId2"/>
              </a:buBlip>
              <a:defRPr lang="en-US" smtClean="0">
                <a:solidFill>
                  <a:schemeClr val="bg1"/>
                </a:solidFill>
              </a:defRPr>
            </a:lvl1pPr>
            <a:lvl2pPr marL="514337" indent="-171446">
              <a:buFontTx/>
              <a:buBlip>
                <a:blip r:embed="rId2"/>
              </a:buBlip>
              <a:defRPr lang="en-US" smtClean="0">
                <a:solidFill>
                  <a:schemeClr val="bg1"/>
                </a:solidFill>
              </a:defRPr>
            </a:lvl2pPr>
            <a:lvl3pPr marL="857228" indent="-171446">
              <a:buFontTx/>
              <a:buBlip>
                <a:blip r:embed="rId2"/>
              </a:buBlip>
              <a:defRPr lang="en-US" smtClean="0">
                <a:solidFill>
                  <a:schemeClr val="bg1"/>
                </a:solidFill>
              </a:defRPr>
            </a:lvl3pPr>
            <a:lvl4pPr marL="1200120" indent="-171446">
              <a:buFontTx/>
              <a:buBlip>
                <a:blip r:embed="rId2"/>
              </a:buBlip>
              <a:defRPr lang="en-US" smtClean="0">
                <a:solidFill>
                  <a:schemeClr val="bg1"/>
                </a:solidFill>
              </a:defRPr>
            </a:lvl4pPr>
            <a:lvl5pPr marL="1543012" indent="-171446">
              <a:buFontTx/>
              <a:buBlip>
                <a:blip r:embed="rId2"/>
              </a:buBlip>
              <a:defRPr lang="en-US"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grpSp>
    </p:spTree>
    <p:extLst>
      <p:ext uri="{BB962C8B-B14F-4D97-AF65-F5344CB8AC3E}">
        <p14:creationId xmlns:p14="http://schemas.microsoft.com/office/powerpoint/2010/main" val="219041624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_Grey_BG">
    <p:spTree>
      <p:nvGrpSpPr>
        <p:cNvPr id="1" name=""/>
        <p:cNvGrpSpPr/>
        <p:nvPr/>
      </p:nvGrpSpPr>
      <p:grpSpPr>
        <a:xfrm>
          <a:off x="0" y="0"/>
          <a:ext cx="0" cy="0"/>
          <a:chOff x="0" y="0"/>
          <a:chExt cx="0" cy="0"/>
        </a:xfrm>
      </p:grpSpPr>
      <p:sp>
        <p:nvSpPr>
          <p:cNvPr id="4" name="Rectangle 3"/>
          <p:cNvSpPr/>
          <p:nvPr userDrawn="1"/>
        </p:nvSpPr>
        <p:spPr>
          <a:xfrm>
            <a:off x="0" y="583327"/>
            <a:ext cx="9144000" cy="43527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Click to edit Title Text</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grpSp>
      <p:grpSp>
        <p:nvGrpSpPr>
          <p:cNvPr id="12" name="Group 11"/>
          <p:cNvGrpSpPr/>
          <p:nvPr userDrawn="1"/>
        </p:nvGrpSpPr>
        <p:grpSpPr>
          <a:xfrm>
            <a:off x="1" y="613435"/>
            <a:ext cx="9137515" cy="4344751"/>
            <a:chOff x="0" y="596900"/>
            <a:chExt cx="9144000" cy="4344751"/>
          </a:xfrm>
        </p:grpSpPr>
        <p:grpSp>
          <p:nvGrpSpPr>
            <p:cNvPr id="13" name="Group 87"/>
            <p:cNvGrpSpPr/>
            <p:nvPr userDrawn="1"/>
          </p:nvGrpSpPr>
          <p:grpSpPr>
            <a:xfrm>
              <a:off x="142672" y="603115"/>
              <a:ext cx="8864600" cy="4338536"/>
              <a:chOff x="142672" y="603115"/>
              <a:chExt cx="8864600" cy="4338536"/>
            </a:xfrm>
          </p:grpSpPr>
          <p:cxnSp>
            <p:nvCxnSpPr>
              <p:cNvPr id="45" name="Straight Connector 44"/>
              <p:cNvCxnSpPr/>
              <p:nvPr userDrawn="1"/>
            </p:nvCxnSpPr>
            <p:spPr>
              <a:xfrm>
                <a:off x="1426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29551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4834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60118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402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90686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105970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121253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136537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151821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167105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182389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97672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212956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228240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243524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258808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274091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289375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304659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319943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335227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350510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365794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381078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396362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411646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426929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442213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457497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472781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488065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503348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518632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533916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549200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564484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579767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595051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610335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625619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640903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656186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671470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686754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702038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717322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732605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747889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763173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77845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793741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809024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824308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839592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854876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870160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885443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90072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userDrawn="1"/>
          </p:nvCxnSpPr>
          <p:spPr>
            <a:xfrm rot="5400000">
              <a:off x="4572000" y="-397510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rot="5400000">
              <a:off x="4572000" y="-382226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rot="5400000">
              <a:off x="4572000" y="-366942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rot="5400000">
              <a:off x="4572000" y="-351658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5400000">
              <a:off x="4572000" y="-336374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rot="5400000">
              <a:off x="4572000" y="-321091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rot="5400000">
              <a:off x="4572000" y="-305807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rot="5400000">
              <a:off x="4572000" y="-290523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rot="5400000">
              <a:off x="4572000" y="-275239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rot="5400000">
              <a:off x="4572000" y="-259955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5400000">
              <a:off x="4572000" y="-244672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5400000">
              <a:off x="4572000" y="-229388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5400000">
              <a:off x="4572000" y="-214104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rot="5400000">
              <a:off x="4572000" y="-198820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5400000">
              <a:off x="4572000" y="-183536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rot="5400000">
              <a:off x="4572000" y="-168253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rot="5400000">
              <a:off x="4572000" y="-152969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rot="5400000">
              <a:off x="4572000" y="-137685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rot="5400000">
              <a:off x="4572000" y="-122401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rot="5400000">
              <a:off x="4572000" y="-107117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rot="5400000">
              <a:off x="4572000" y="-91834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rot="5400000">
              <a:off x="4572000" y="-76550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rot="5400000">
              <a:off x="4572000" y="-61266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rot="5400000">
              <a:off x="4572000" y="-45982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rot="5400000">
              <a:off x="4572000" y="-30698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rot="5400000">
              <a:off x="4572000" y="-15415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rot="5400000">
              <a:off x="4572000" y="-131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rot="5400000">
              <a:off x="4572000" y="15152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rot="5400000">
              <a:off x="4572000" y="30436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grpSp>
      <p:sp>
        <p:nvSpPr>
          <p:cNvPr id="10" name="Content Placeholder 2"/>
          <p:cNvSpPr>
            <a:spLocks noGrp="1"/>
          </p:cNvSpPr>
          <p:nvPr>
            <p:ph idx="1"/>
          </p:nvPr>
        </p:nvSpPr>
        <p:spPr>
          <a:xfrm>
            <a:off x="304800" y="666750"/>
            <a:ext cx="8534400" cy="4191000"/>
          </a:xfrm>
          <a:prstGeom prst="rect">
            <a:avLst/>
          </a:prstGeom>
        </p:spPr>
        <p:txBody>
          <a:bodyPr vert="horz" lIns="68579" tIns="34289" rIns="68579" bIns="34289" rtlCol="0">
            <a:normAutofit/>
          </a:bodyPr>
          <a:lstStyle>
            <a:lvl1pPr marL="171446" indent="-171446">
              <a:buFontTx/>
              <a:buBlip>
                <a:blip r:embed="rId2"/>
              </a:buBlip>
              <a:defRPr lang="en-US" smtClean="0">
                <a:solidFill>
                  <a:schemeClr val="bg1"/>
                </a:solidFill>
              </a:defRPr>
            </a:lvl1pPr>
            <a:lvl2pPr marL="514337" indent="-171446">
              <a:buFontTx/>
              <a:buBlip>
                <a:blip r:embed="rId2"/>
              </a:buBlip>
              <a:defRPr lang="en-US" smtClean="0">
                <a:solidFill>
                  <a:schemeClr val="bg1"/>
                </a:solidFill>
              </a:defRPr>
            </a:lvl2pPr>
            <a:lvl3pPr marL="857228" indent="-171446">
              <a:buFontTx/>
              <a:buBlip>
                <a:blip r:embed="rId2"/>
              </a:buBlip>
              <a:defRPr lang="en-US" smtClean="0">
                <a:solidFill>
                  <a:schemeClr val="bg1"/>
                </a:solidFill>
              </a:defRPr>
            </a:lvl3pPr>
            <a:lvl4pPr marL="1200120" indent="-171446">
              <a:buFontTx/>
              <a:buBlip>
                <a:blip r:embed="rId2"/>
              </a:buBlip>
              <a:defRPr lang="en-US" smtClean="0">
                <a:solidFill>
                  <a:schemeClr val="bg1"/>
                </a:solidFill>
              </a:defRPr>
            </a:lvl4pPr>
            <a:lvl5pPr marL="1543012" indent="-171446">
              <a:buFontTx/>
              <a:buBlip>
                <a:blip r:embed="rId2"/>
              </a:buBlip>
              <a:defRPr lang="en-US"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239516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 Full Grid">
    <p:spTree>
      <p:nvGrpSpPr>
        <p:cNvPr id="1" name=""/>
        <p:cNvGrpSpPr/>
        <p:nvPr/>
      </p:nvGrpSpPr>
      <p:grpSpPr>
        <a:xfrm>
          <a:off x="0" y="0"/>
          <a:ext cx="0" cy="0"/>
          <a:chOff x="0" y="0"/>
          <a:chExt cx="0" cy="0"/>
        </a:xfrm>
      </p:grpSpPr>
      <p:grpSp>
        <p:nvGrpSpPr>
          <p:cNvPr id="102" name="Group 101"/>
          <p:cNvGrpSpPr/>
          <p:nvPr userDrawn="1"/>
        </p:nvGrpSpPr>
        <p:grpSpPr>
          <a:xfrm>
            <a:off x="-9457" y="0"/>
            <a:ext cx="9137515" cy="4914900"/>
            <a:chOff x="-1" y="0"/>
            <a:chExt cx="9137515" cy="4914900"/>
          </a:xfrm>
        </p:grpSpPr>
        <p:grpSp>
          <p:nvGrpSpPr>
            <p:cNvPr id="103" name="Group 87"/>
            <p:cNvGrpSpPr/>
            <p:nvPr userDrawn="1"/>
          </p:nvGrpSpPr>
          <p:grpSpPr>
            <a:xfrm>
              <a:off x="142570" y="6214"/>
              <a:ext cx="8858313" cy="4908686"/>
              <a:chOff x="142672" y="603115"/>
              <a:chExt cx="8864600" cy="4338536"/>
            </a:xfrm>
          </p:grpSpPr>
          <p:cxnSp>
            <p:nvCxnSpPr>
              <p:cNvPr id="138" name="Straight Connector 137"/>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254"/>
            <p:cNvGrpSpPr/>
            <p:nvPr userDrawn="1"/>
          </p:nvGrpSpPr>
          <p:grpSpPr>
            <a:xfrm>
              <a:off x="-1" y="0"/>
              <a:ext cx="9137515" cy="4896684"/>
              <a:chOff x="-4568761" y="0"/>
              <a:chExt cx="13706276" cy="4896684"/>
            </a:xfrm>
          </p:grpSpPr>
          <p:cxnSp>
            <p:nvCxnSpPr>
              <p:cNvPr id="105" name="Straight Connector 104"/>
              <p:cNvCxnSpPr/>
              <p:nvPr userDrawn="1"/>
            </p:nvCxnSpPr>
            <p:spPr>
              <a:xfrm flipH="1">
                <a:off x="-4568761" y="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flipH="1">
                <a:off x="-4568761" y="15283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flipH="1">
                <a:off x="-4568761" y="30567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flipH="1">
                <a:off x="-4568761" y="45851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flipH="1">
                <a:off x="-4568761" y="61135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flipH="1">
                <a:off x="-4568761" y="76419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flipH="1">
                <a:off x="-4568761" y="91702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flipH="1">
                <a:off x="-4568761" y="106986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flipH="1">
                <a:off x="-4568761" y="122270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flipH="1">
                <a:off x="-4568761" y="137554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flipH="1">
                <a:off x="-4568761" y="152838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flipH="1">
                <a:off x="-4568761" y="168121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flipH="1">
                <a:off x="-4568761" y="183405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flipH="1">
                <a:off x="-4568761" y="198689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flipH="1">
                <a:off x="-4568761" y="213973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flipH="1">
                <a:off x="-4568761" y="229257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flipH="1">
                <a:off x="-4568761" y="244540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flipH="1">
                <a:off x="-4568761" y="259824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flipH="1">
                <a:off x="-4568761" y="275108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flipH="1">
                <a:off x="-4568761" y="290392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flipH="1">
                <a:off x="-4568761" y="305676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flipH="1">
                <a:off x="-4568761" y="320959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flipH="1">
                <a:off x="-4568761" y="336243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flipH="1">
                <a:off x="-4568761" y="351527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flipH="1">
                <a:off x="-4568761" y="366811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flipH="1">
                <a:off x="-4568761" y="382095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flipH="1">
                <a:off x="-4568761" y="397378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flipH="1">
                <a:off x="-4568761" y="412662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flipH="1">
                <a:off x="-4568761" y="427946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flipH="1">
                <a:off x="-4568761" y="443817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flipH="1">
                <a:off x="-4568761" y="459100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flipH="1">
                <a:off x="-4568761" y="474384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flipH="1">
                <a:off x="-4568761" y="489668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3" name="Content Placeholder 2"/>
          <p:cNvSpPr>
            <a:spLocks noGrp="1"/>
          </p:cNvSpPr>
          <p:nvPr>
            <p:ph sz="quarter" idx="10"/>
          </p:nvPr>
        </p:nvSpPr>
        <p:spPr>
          <a:xfrm>
            <a:off x="311150" y="279400"/>
            <a:ext cx="8496300" cy="42545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8" name="TextBox 97"/>
          <p:cNvSpPr txBox="1"/>
          <p:nvPr userDrawn="1"/>
        </p:nvSpPr>
        <p:spPr>
          <a:xfrm>
            <a:off x="3151449" y="4936036"/>
            <a:ext cx="2863603" cy="207747"/>
          </a:xfrm>
          <a:prstGeom prst="rect">
            <a:avLst/>
          </a:prstGeom>
          <a:noFill/>
        </p:spPr>
        <p:txBody>
          <a:bodyPr wrap="none" lIns="68579" tIns="34289" rIns="68579" bIns="34289" rtlCol="0">
            <a:spAutoFit/>
          </a:bodyPr>
          <a:lstStyle/>
          <a:p>
            <a:pPr algn="ctr" defTabSz="685783">
              <a:defRPr/>
            </a:pPr>
            <a:r>
              <a:rPr lang="en-US" sz="900" dirty="0">
                <a:solidFill>
                  <a:srgbClr val="000000">
                    <a:lumMod val="75000"/>
                    <a:lumOff val="25000"/>
                  </a:srgbClr>
                </a:solidFill>
              </a:rPr>
              <a:t>Restricted Circulation | L&amp;T Technology Services | © 2017</a:t>
            </a:r>
          </a:p>
        </p:txBody>
      </p:sp>
      <p:pic>
        <p:nvPicPr>
          <p:cNvPr id="100" name="Picture 9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70146" y="57035"/>
            <a:ext cx="1421281" cy="387622"/>
          </a:xfrm>
          <a:prstGeom prst="rect">
            <a:avLst/>
          </a:prstGeom>
        </p:spPr>
      </p:pic>
    </p:spTree>
    <p:extLst>
      <p:ext uri="{BB962C8B-B14F-4D97-AF65-F5344CB8AC3E}">
        <p14:creationId xmlns:p14="http://schemas.microsoft.com/office/powerpoint/2010/main" val="184660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_Blue_BG">
    <p:spTree>
      <p:nvGrpSpPr>
        <p:cNvPr id="1" name=""/>
        <p:cNvGrpSpPr/>
        <p:nvPr/>
      </p:nvGrpSpPr>
      <p:grpSpPr>
        <a:xfrm>
          <a:off x="0" y="0"/>
          <a:ext cx="0" cy="0"/>
          <a:chOff x="0" y="0"/>
          <a:chExt cx="0" cy="0"/>
        </a:xfrm>
      </p:grpSpPr>
      <p:sp>
        <p:nvSpPr>
          <p:cNvPr id="4" name="Rectangle 3"/>
          <p:cNvSpPr/>
          <p:nvPr userDrawn="1"/>
        </p:nvSpPr>
        <p:spPr>
          <a:xfrm>
            <a:off x="0" y="583327"/>
            <a:ext cx="9144000" cy="43527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nvGrpSpPr>
          <p:cNvPr id="10" name="Group 9"/>
          <p:cNvGrpSpPr/>
          <p:nvPr userDrawn="1"/>
        </p:nvGrpSpPr>
        <p:grpSpPr>
          <a:xfrm>
            <a:off x="-26149" y="583328"/>
            <a:ext cx="9137515" cy="4344751"/>
            <a:chOff x="0" y="596900"/>
            <a:chExt cx="9144000" cy="4344751"/>
          </a:xfrm>
        </p:grpSpPr>
        <p:grpSp>
          <p:nvGrpSpPr>
            <p:cNvPr id="12" name="Group 87"/>
            <p:cNvGrpSpPr/>
            <p:nvPr userDrawn="1"/>
          </p:nvGrpSpPr>
          <p:grpSpPr>
            <a:xfrm>
              <a:off x="142672" y="603115"/>
              <a:ext cx="8864600" cy="4338536"/>
              <a:chOff x="142672" y="603115"/>
              <a:chExt cx="8864600" cy="4338536"/>
            </a:xfrm>
          </p:grpSpPr>
          <p:cxnSp>
            <p:nvCxnSpPr>
              <p:cNvPr id="44" name="Straight Connector 43"/>
              <p:cNvCxnSpPr/>
              <p:nvPr userDrawn="1"/>
            </p:nvCxnSpPr>
            <p:spPr>
              <a:xfrm>
                <a:off x="1426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29551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44834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60118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75402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90686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05970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121253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136537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151821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167105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182389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197672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212956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228240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243524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258808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274091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289375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304659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319943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335227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350510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365794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381078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396362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411646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426929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442213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457497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472781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488065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503348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518632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533916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549200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564484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579767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595051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610335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625619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640903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656186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671470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686754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702038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717322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732605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747889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763173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77845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793741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809024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824308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839592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854876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870160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885443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90072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p:nvPr userDrawn="1"/>
          </p:nvCxnSpPr>
          <p:spPr>
            <a:xfrm rot="5400000">
              <a:off x="4572000" y="-397510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rot="5400000">
              <a:off x="4572000" y="-382226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rot="5400000">
              <a:off x="4572000" y="-366942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rot="5400000">
              <a:off x="4572000" y="-351658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rot="5400000">
              <a:off x="4572000" y="-336374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5400000">
              <a:off x="4572000" y="-321091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rot="5400000">
              <a:off x="4572000" y="-305807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rot="5400000">
              <a:off x="4572000" y="-290523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rot="5400000">
              <a:off x="4572000" y="-275239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rot="5400000">
              <a:off x="4572000" y="-259955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rot="5400000">
              <a:off x="4572000" y="-244672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5400000">
              <a:off x="4572000" y="-229388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5400000">
              <a:off x="4572000" y="-214104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5400000">
              <a:off x="4572000" y="-198820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rot="5400000">
              <a:off x="4572000" y="-183536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5400000">
              <a:off x="4572000" y="-168253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rot="5400000">
              <a:off x="4572000" y="-152969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rot="5400000">
              <a:off x="4572000" y="-137685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rot="5400000">
              <a:off x="4572000" y="-122401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rot="5400000">
              <a:off x="4572000" y="-107117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rot="5400000">
              <a:off x="4572000" y="-91834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rot="5400000">
              <a:off x="4572000" y="-76550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rot="5400000">
              <a:off x="4572000" y="-61266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rot="5400000">
              <a:off x="4572000" y="-45982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rot="5400000">
              <a:off x="4572000" y="-30698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rot="5400000">
              <a:off x="4572000" y="-15415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rot="5400000">
              <a:off x="4572000" y="-131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rot="5400000">
              <a:off x="4572000" y="15152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rot="5400000">
              <a:off x="4572000" y="30436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Click to edit Title Text</a:t>
            </a:r>
          </a:p>
        </p:txBody>
      </p:sp>
      <p:sp>
        <p:nvSpPr>
          <p:cNvPr id="7" name="Content Placeholder 2"/>
          <p:cNvSpPr>
            <a:spLocks noGrp="1"/>
          </p:cNvSpPr>
          <p:nvPr>
            <p:ph idx="1"/>
          </p:nvPr>
        </p:nvSpPr>
        <p:spPr>
          <a:xfrm>
            <a:off x="304800" y="666750"/>
            <a:ext cx="8534400" cy="4191000"/>
          </a:xfrm>
          <a:prstGeom prst="rect">
            <a:avLst/>
          </a:prstGeom>
        </p:spPr>
        <p:txBody>
          <a:bodyPr vert="horz" lIns="68579" tIns="34289" rIns="68579" bIns="34289" rtlCol="0">
            <a:normAutofit/>
          </a:bodyPr>
          <a:lstStyle>
            <a:lvl1pPr marL="171446" indent="-171446">
              <a:buFontTx/>
              <a:buBlip>
                <a:blip r:embed="rId2"/>
              </a:buBlip>
              <a:defRPr lang="en-US" smtClean="0">
                <a:solidFill>
                  <a:schemeClr val="bg1"/>
                </a:solidFill>
              </a:defRPr>
            </a:lvl1pPr>
            <a:lvl2pPr marL="514337" indent="-171446">
              <a:buFontTx/>
              <a:buBlip>
                <a:blip r:embed="rId2"/>
              </a:buBlip>
              <a:defRPr lang="en-US" smtClean="0">
                <a:solidFill>
                  <a:schemeClr val="bg1"/>
                </a:solidFill>
              </a:defRPr>
            </a:lvl2pPr>
            <a:lvl3pPr marL="857228" indent="-171446">
              <a:buFontTx/>
              <a:buBlip>
                <a:blip r:embed="rId2"/>
              </a:buBlip>
              <a:defRPr lang="en-US" smtClean="0">
                <a:solidFill>
                  <a:schemeClr val="bg1"/>
                </a:solidFill>
              </a:defRPr>
            </a:lvl3pPr>
            <a:lvl4pPr marL="1200120" indent="-171446">
              <a:buFontTx/>
              <a:buBlip>
                <a:blip r:embed="rId2"/>
              </a:buBlip>
              <a:defRPr lang="en-US" smtClean="0">
                <a:solidFill>
                  <a:schemeClr val="bg1"/>
                </a:solidFill>
              </a:defRPr>
            </a:lvl4pPr>
            <a:lvl5pPr marL="1543012" indent="-171446">
              <a:buFontTx/>
              <a:buBlip>
                <a:blip r:embed="rId2"/>
              </a:buBlip>
              <a:defRPr lang="en-US"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Tree>
    <p:extLst>
      <p:ext uri="{BB962C8B-B14F-4D97-AF65-F5344CB8AC3E}">
        <p14:creationId xmlns:p14="http://schemas.microsoft.com/office/powerpoint/2010/main" val="263944885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Breaker">
    <p:spTree>
      <p:nvGrpSpPr>
        <p:cNvPr id="1" name=""/>
        <p:cNvGrpSpPr/>
        <p:nvPr/>
      </p:nvGrpSpPr>
      <p:grpSpPr>
        <a:xfrm>
          <a:off x="0" y="0"/>
          <a:ext cx="0" cy="0"/>
          <a:chOff x="0" y="0"/>
          <a:chExt cx="0" cy="0"/>
        </a:xfrm>
      </p:grpSpPr>
      <p:grpSp>
        <p:nvGrpSpPr>
          <p:cNvPr id="14" name="Group 13"/>
          <p:cNvGrpSpPr/>
          <p:nvPr userDrawn="1"/>
        </p:nvGrpSpPr>
        <p:grpSpPr>
          <a:xfrm>
            <a:off x="1" y="0"/>
            <a:ext cx="9137515" cy="4914900"/>
            <a:chOff x="-1" y="0"/>
            <a:chExt cx="9137515" cy="4914900"/>
          </a:xfrm>
        </p:grpSpPr>
        <p:grpSp>
          <p:nvGrpSpPr>
            <p:cNvPr id="15" name="Group 87"/>
            <p:cNvGrpSpPr/>
            <p:nvPr userDrawn="1"/>
          </p:nvGrpSpPr>
          <p:grpSpPr>
            <a:xfrm>
              <a:off x="142570" y="6214"/>
              <a:ext cx="8858313" cy="4908686"/>
              <a:chOff x="142672" y="603115"/>
              <a:chExt cx="8864600" cy="4338536"/>
            </a:xfrm>
          </p:grpSpPr>
          <p:cxnSp>
            <p:nvCxnSpPr>
              <p:cNvPr id="58" name="Straight Connector 57"/>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254"/>
            <p:cNvGrpSpPr/>
            <p:nvPr userDrawn="1"/>
          </p:nvGrpSpPr>
          <p:grpSpPr>
            <a:xfrm>
              <a:off x="-1" y="0"/>
              <a:ext cx="9137515" cy="4896684"/>
              <a:chOff x="-4568761" y="0"/>
              <a:chExt cx="13706276" cy="4896684"/>
            </a:xfrm>
          </p:grpSpPr>
          <p:cxnSp>
            <p:nvCxnSpPr>
              <p:cNvPr id="24" name="Straight Connector 23"/>
              <p:cNvCxnSpPr/>
              <p:nvPr userDrawn="1"/>
            </p:nvCxnSpPr>
            <p:spPr>
              <a:xfrm flipH="1">
                <a:off x="-4568761" y="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4568761" y="15283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flipH="1">
                <a:off x="-4568761" y="30567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H="1">
                <a:off x="-4568761" y="45851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flipH="1">
                <a:off x="-4568761" y="61135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flipH="1">
                <a:off x="-4568761" y="76419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flipH="1">
                <a:off x="-4568761" y="91702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a:off x="-4568761" y="106986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4568761" y="122270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H="1">
                <a:off x="-4568761" y="137554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flipH="1">
                <a:off x="-4568761" y="152838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flipH="1">
                <a:off x="-4568761" y="168121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flipH="1">
                <a:off x="-4568761" y="183405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H="1">
                <a:off x="-4568761" y="198689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flipH="1">
                <a:off x="-4568761" y="213973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flipH="1">
                <a:off x="-4568761" y="229257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flipH="1">
                <a:off x="-4568761" y="244540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flipH="1">
                <a:off x="-4568761" y="259824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flipH="1">
                <a:off x="-4568761" y="275108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flipH="1">
                <a:off x="-4568761" y="290392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flipH="1">
                <a:off x="-4568761" y="305676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flipH="1">
                <a:off x="-4568761" y="320959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flipH="1">
                <a:off x="-4568761" y="336243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flipH="1">
                <a:off x="-4568761" y="351527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flipH="1">
                <a:off x="-4568761" y="366811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flipH="1">
                <a:off x="-4568761" y="382095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flipH="1">
                <a:off x="-4568761" y="397378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flipH="1">
                <a:off x="-4568761" y="412662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flipH="1">
                <a:off x="-4568761" y="427946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flipH="1">
                <a:off x="-4568761" y="443817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flipH="1">
                <a:off x="-4568761" y="459100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H="1">
                <a:off x="-4568761" y="474384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4568761" y="489668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 name="Group 16"/>
          <p:cNvGrpSpPr/>
          <p:nvPr userDrawn="1"/>
        </p:nvGrpSpPr>
        <p:grpSpPr>
          <a:xfrm>
            <a:off x="1301946" y="1339943"/>
            <a:ext cx="703306" cy="743349"/>
            <a:chOff x="-3330575" y="3005138"/>
            <a:chExt cx="1533526" cy="1620837"/>
          </a:xfrm>
          <a:solidFill>
            <a:schemeClr val="accent1"/>
          </a:solidFill>
        </p:grpSpPr>
        <p:sp>
          <p:nvSpPr>
            <p:cNvPr id="18" name="Freeform 6"/>
            <p:cNvSpPr>
              <a:spLocks/>
            </p:cNvSpPr>
            <p:nvPr/>
          </p:nvSpPr>
          <p:spPr bwMode="auto">
            <a:xfrm>
              <a:off x="-3330575" y="3005138"/>
              <a:ext cx="1233488" cy="1620837"/>
            </a:xfrm>
            <a:custGeom>
              <a:avLst/>
              <a:gdLst>
                <a:gd name="T0" fmla="*/ 621 w 777"/>
                <a:gd name="T1" fmla="*/ 0 h 1021"/>
                <a:gd name="T2" fmla="*/ 0 w 777"/>
                <a:gd name="T3" fmla="*/ 1021 h 1021"/>
                <a:gd name="T4" fmla="*/ 621 w 777"/>
                <a:gd name="T5" fmla="*/ 1021 h 1021"/>
                <a:gd name="T6" fmla="*/ 777 w 777"/>
                <a:gd name="T7" fmla="*/ 785 h 1021"/>
                <a:gd name="T8" fmla="*/ 231 w 777"/>
                <a:gd name="T9" fmla="*/ 785 h 1021"/>
                <a:gd name="T10" fmla="*/ 699 w 777"/>
                <a:gd name="T11" fmla="*/ 0 h 1021"/>
                <a:gd name="T12" fmla="*/ 621 w 777"/>
                <a:gd name="T13" fmla="*/ 0 h 1021"/>
              </a:gdLst>
              <a:ahLst/>
              <a:cxnLst>
                <a:cxn ang="0">
                  <a:pos x="T0" y="T1"/>
                </a:cxn>
                <a:cxn ang="0">
                  <a:pos x="T2" y="T3"/>
                </a:cxn>
                <a:cxn ang="0">
                  <a:pos x="T4" y="T5"/>
                </a:cxn>
                <a:cxn ang="0">
                  <a:pos x="T6" y="T7"/>
                </a:cxn>
                <a:cxn ang="0">
                  <a:pos x="T8" y="T9"/>
                </a:cxn>
                <a:cxn ang="0">
                  <a:pos x="T10" y="T11"/>
                </a:cxn>
                <a:cxn ang="0">
                  <a:pos x="T12" y="T13"/>
                </a:cxn>
              </a:cxnLst>
              <a:rect l="0" t="0" r="r" b="b"/>
              <a:pathLst>
                <a:path w="777" h="1021">
                  <a:moveTo>
                    <a:pt x="621" y="0"/>
                  </a:moveTo>
                  <a:lnTo>
                    <a:pt x="0" y="1021"/>
                  </a:lnTo>
                  <a:lnTo>
                    <a:pt x="621" y="1021"/>
                  </a:lnTo>
                  <a:lnTo>
                    <a:pt x="777" y="785"/>
                  </a:lnTo>
                  <a:lnTo>
                    <a:pt x="231" y="785"/>
                  </a:lnTo>
                  <a:lnTo>
                    <a:pt x="699" y="0"/>
                  </a:lnTo>
                  <a:lnTo>
                    <a:pt x="6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9" name="Freeform 7"/>
            <p:cNvSpPr>
              <a:spLocks/>
            </p:cNvSpPr>
            <p:nvPr/>
          </p:nvSpPr>
          <p:spPr bwMode="auto">
            <a:xfrm>
              <a:off x="-2611437" y="3005138"/>
              <a:ext cx="814388" cy="1136650"/>
            </a:xfrm>
            <a:custGeom>
              <a:avLst/>
              <a:gdLst>
                <a:gd name="T0" fmla="*/ 435 w 513"/>
                <a:gd name="T1" fmla="*/ 0 h 716"/>
                <a:gd name="T2" fmla="*/ 513 w 513"/>
                <a:gd name="T3" fmla="*/ 0 h 716"/>
                <a:gd name="T4" fmla="*/ 78 w 513"/>
                <a:gd name="T5" fmla="*/ 716 h 716"/>
                <a:gd name="T6" fmla="*/ 0 w 513"/>
                <a:gd name="T7" fmla="*/ 716 h 716"/>
                <a:gd name="T8" fmla="*/ 435 w 513"/>
                <a:gd name="T9" fmla="*/ 0 h 716"/>
              </a:gdLst>
              <a:ahLst/>
              <a:cxnLst>
                <a:cxn ang="0">
                  <a:pos x="T0" y="T1"/>
                </a:cxn>
                <a:cxn ang="0">
                  <a:pos x="T2" y="T3"/>
                </a:cxn>
                <a:cxn ang="0">
                  <a:pos x="T4" y="T5"/>
                </a:cxn>
                <a:cxn ang="0">
                  <a:pos x="T6" y="T7"/>
                </a:cxn>
                <a:cxn ang="0">
                  <a:pos x="T8" y="T9"/>
                </a:cxn>
              </a:cxnLst>
              <a:rect l="0" t="0" r="r" b="b"/>
              <a:pathLst>
                <a:path w="513" h="716">
                  <a:moveTo>
                    <a:pt x="435" y="0"/>
                  </a:moveTo>
                  <a:lnTo>
                    <a:pt x="513" y="0"/>
                  </a:lnTo>
                  <a:lnTo>
                    <a:pt x="78" y="716"/>
                  </a:lnTo>
                  <a:lnTo>
                    <a:pt x="0" y="716"/>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grpSp>
        <p:nvGrpSpPr>
          <p:cNvPr id="20" name="Group 19"/>
          <p:cNvGrpSpPr/>
          <p:nvPr userDrawn="1"/>
        </p:nvGrpSpPr>
        <p:grpSpPr>
          <a:xfrm>
            <a:off x="7156876" y="2460115"/>
            <a:ext cx="688016" cy="744805"/>
            <a:chOff x="2301081" y="6662108"/>
            <a:chExt cx="1500188" cy="1624012"/>
          </a:xfrm>
          <a:solidFill>
            <a:schemeClr val="accent1"/>
          </a:solidFill>
        </p:grpSpPr>
        <p:sp>
          <p:nvSpPr>
            <p:cNvPr id="21" name="Freeform 8"/>
            <p:cNvSpPr>
              <a:spLocks/>
            </p:cNvSpPr>
            <p:nvPr/>
          </p:nvSpPr>
          <p:spPr bwMode="auto">
            <a:xfrm>
              <a:off x="2551906" y="6662108"/>
              <a:ext cx="1249363" cy="393700"/>
            </a:xfrm>
            <a:custGeom>
              <a:avLst/>
              <a:gdLst>
                <a:gd name="T0" fmla="*/ 402 w 787"/>
                <a:gd name="T1" fmla="*/ 248 h 248"/>
                <a:gd name="T2" fmla="*/ 633 w 787"/>
                <a:gd name="T3" fmla="*/ 248 h 248"/>
                <a:gd name="T4" fmla="*/ 787 w 787"/>
                <a:gd name="T5" fmla="*/ 0 h 248"/>
                <a:gd name="T6" fmla="*/ 151 w 787"/>
                <a:gd name="T7" fmla="*/ 0 h 248"/>
                <a:gd name="T8" fmla="*/ 0 w 787"/>
                <a:gd name="T9" fmla="*/ 246 h 248"/>
                <a:gd name="T10" fmla="*/ 402 w 787"/>
                <a:gd name="T11" fmla="*/ 248 h 248"/>
              </a:gdLst>
              <a:ahLst/>
              <a:cxnLst>
                <a:cxn ang="0">
                  <a:pos x="T0" y="T1"/>
                </a:cxn>
                <a:cxn ang="0">
                  <a:pos x="T2" y="T3"/>
                </a:cxn>
                <a:cxn ang="0">
                  <a:pos x="T4" y="T5"/>
                </a:cxn>
                <a:cxn ang="0">
                  <a:pos x="T6" y="T7"/>
                </a:cxn>
                <a:cxn ang="0">
                  <a:pos x="T8" y="T9"/>
                </a:cxn>
                <a:cxn ang="0">
                  <a:pos x="T10" y="T11"/>
                </a:cxn>
              </a:cxnLst>
              <a:rect l="0" t="0" r="r" b="b"/>
              <a:pathLst>
                <a:path w="787" h="248">
                  <a:moveTo>
                    <a:pt x="402" y="248"/>
                  </a:moveTo>
                  <a:lnTo>
                    <a:pt x="633" y="248"/>
                  </a:lnTo>
                  <a:lnTo>
                    <a:pt x="787" y="0"/>
                  </a:lnTo>
                  <a:lnTo>
                    <a:pt x="151" y="0"/>
                  </a:lnTo>
                  <a:lnTo>
                    <a:pt x="0" y="246"/>
                  </a:lnTo>
                  <a:lnTo>
                    <a:pt x="402"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22" name="Freeform 9"/>
            <p:cNvSpPr>
              <a:spLocks/>
            </p:cNvSpPr>
            <p:nvPr/>
          </p:nvSpPr>
          <p:spPr bwMode="auto">
            <a:xfrm>
              <a:off x="2683669" y="7162170"/>
              <a:ext cx="809625" cy="1123950"/>
            </a:xfrm>
            <a:custGeom>
              <a:avLst/>
              <a:gdLst>
                <a:gd name="T0" fmla="*/ 435 w 510"/>
                <a:gd name="T1" fmla="*/ 0 h 708"/>
                <a:gd name="T2" fmla="*/ 510 w 510"/>
                <a:gd name="T3" fmla="*/ 0 h 708"/>
                <a:gd name="T4" fmla="*/ 78 w 510"/>
                <a:gd name="T5" fmla="*/ 708 h 708"/>
                <a:gd name="T6" fmla="*/ 0 w 510"/>
                <a:gd name="T7" fmla="*/ 708 h 708"/>
                <a:gd name="T8" fmla="*/ 435 w 510"/>
                <a:gd name="T9" fmla="*/ 0 h 708"/>
              </a:gdLst>
              <a:ahLst/>
              <a:cxnLst>
                <a:cxn ang="0">
                  <a:pos x="T0" y="T1"/>
                </a:cxn>
                <a:cxn ang="0">
                  <a:pos x="T2" y="T3"/>
                </a:cxn>
                <a:cxn ang="0">
                  <a:pos x="T4" y="T5"/>
                </a:cxn>
                <a:cxn ang="0">
                  <a:pos x="T6" y="T7"/>
                </a:cxn>
                <a:cxn ang="0">
                  <a:pos x="T8" y="T9"/>
                </a:cxn>
              </a:cxnLst>
              <a:rect l="0" t="0" r="r" b="b"/>
              <a:pathLst>
                <a:path w="510" h="708">
                  <a:moveTo>
                    <a:pt x="435" y="0"/>
                  </a:moveTo>
                  <a:lnTo>
                    <a:pt x="510" y="0"/>
                  </a:lnTo>
                  <a:lnTo>
                    <a:pt x="78" y="708"/>
                  </a:lnTo>
                  <a:lnTo>
                    <a:pt x="0" y="708"/>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23" name="Freeform 10"/>
            <p:cNvSpPr>
              <a:spLocks/>
            </p:cNvSpPr>
            <p:nvPr/>
          </p:nvSpPr>
          <p:spPr bwMode="auto">
            <a:xfrm>
              <a:off x="2301081" y="7162170"/>
              <a:ext cx="803275" cy="1123950"/>
            </a:xfrm>
            <a:custGeom>
              <a:avLst/>
              <a:gdLst>
                <a:gd name="T0" fmla="*/ 430 w 506"/>
                <a:gd name="T1" fmla="*/ 0 h 708"/>
                <a:gd name="T2" fmla="*/ 506 w 506"/>
                <a:gd name="T3" fmla="*/ 0 h 708"/>
                <a:gd name="T4" fmla="*/ 76 w 506"/>
                <a:gd name="T5" fmla="*/ 708 h 708"/>
                <a:gd name="T6" fmla="*/ 0 w 506"/>
                <a:gd name="T7" fmla="*/ 708 h 708"/>
                <a:gd name="T8" fmla="*/ 430 w 506"/>
                <a:gd name="T9" fmla="*/ 0 h 708"/>
              </a:gdLst>
              <a:ahLst/>
              <a:cxnLst>
                <a:cxn ang="0">
                  <a:pos x="T0" y="T1"/>
                </a:cxn>
                <a:cxn ang="0">
                  <a:pos x="T2" y="T3"/>
                </a:cxn>
                <a:cxn ang="0">
                  <a:pos x="T4" y="T5"/>
                </a:cxn>
                <a:cxn ang="0">
                  <a:pos x="T6" y="T7"/>
                </a:cxn>
                <a:cxn ang="0">
                  <a:pos x="T8" y="T9"/>
                </a:cxn>
              </a:cxnLst>
              <a:rect l="0" t="0" r="r" b="b"/>
              <a:pathLst>
                <a:path w="506" h="708">
                  <a:moveTo>
                    <a:pt x="430" y="0"/>
                  </a:moveTo>
                  <a:lnTo>
                    <a:pt x="506" y="0"/>
                  </a:lnTo>
                  <a:lnTo>
                    <a:pt x="76" y="708"/>
                  </a:lnTo>
                  <a:lnTo>
                    <a:pt x="0" y="708"/>
                  </a:lnTo>
                  <a:lnTo>
                    <a:pt x="4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sp>
        <p:nvSpPr>
          <p:cNvPr id="25" name="Parallelogram 24"/>
          <p:cNvSpPr/>
          <p:nvPr/>
        </p:nvSpPr>
        <p:spPr>
          <a:xfrm>
            <a:off x="1429268" y="1632831"/>
            <a:ext cx="6332164" cy="1182883"/>
          </a:xfrm>
          <a:prstGeom prst="parallelogram">
            <a:avLst>
              <a:gd name="adj" fmla="val 586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solidFill>
                <a:srgbClr val="FFFFFF"/>
              </a:solidFill>
            </a:endParaRPr>
          </a:p>
        </p:txBody>
      </p:sp>
      <p:sp>
        <p:nvSpPr>
          <p:cNvPr id="4" name="Text Placeholder 3"/>
          <p:cNvSpPr>
            <a:spLocks noGrp="1"/>
          </p:cNvSpPr>
          <p:nvPr>
            <p:ph type="body" sz="quarter" idx="10" hasCustomPrompt="1"/>
          </p:nvPr>
        </p:nvSpPr>
        <p:spPr>
          <a:xfrm>
            <a:off x="1429268" y="1633538"/>
            <a:ext cx="6311200" cy="1182687"/>
          </a:xfrm>
          <a:prstGeom prst="parallelogram">
            <a:avLst>
              <a:gd name="adj" fmla="val 58503"/>
            </a:avLst>
          </a:prstGeom>
        </p:spPr>
        <p:txBody>
          <a:bodyPr lIns="36000" rIns="36000" anchor="ctr">
            <a:noAutofit/>
          </a:bodyPr>
          <a:lstStyle>
            <a:lvl1pPr marL="0" indent="0" algn="ctr">
              <a:buFontTx/>
              <a:buNone/>
              <a:defRPr sz="2400">
                <a:solidFill>
                  <a:schemeClr val="bg1"/>
                </a:solidFill>
              </a:defRPr>
            </a:lvl1pPr>
            <a:lvl2pPr marL="342891" indent="0" algn="ctr">
              <a:buFontTx/>
              <a:buNone/>
              <a:defRPr/>
            </a:lvl2pPr>
            <a:lvl3pPr marL="685782" indent="0" algn="ctr">
              <a:buFontTx/>
              <a:buNone/>
              <a:defRPr/>
            </a:lvl3pPr>
            <a:lvl4pPr marL="1028674" indent="0" algn="ctr">
              <a:buFontTx/>
              <a:buNone/>
              <a:defRPr/>
            </a:lvl4pPr>
            <a:lvl5pPr marL="1371566" indent="0" algn="ctr">
              <a:buFontTx/>
              <a:buNone/>
              <a:defRPr/>
            </a:lvl5pPr>
          </a:lstStyle>
          <a:p>
            <a:pPr lvl="0"/>
            <a:r>
              <a:rPr lang="en-US" dirty="0"/>
              <a:t>Section Breaker</a:t>
            </a:r>
          </a:p>
        </p:txBody>
      </p:sp>
      <p:sp>
        <p:nvSpPr>
          <p:cNvPr id="117" name="TextBox 116"/>
          <p:cNvSpPr txBox="1"/>
          <p:nvPr userDrawn="1"/>
        </p:nvSpPr>
        <p:spPr>
          <a:xfrm>
            <a:off x="3151449" y="4936036"/>
            <a:ext cx="2863603" cy="207747"/>
          </a:xfrm>
          <a:prstGeom prst="rect">
            <a:avLst/>
          </a:prstGeom>
          <a:noFill/>
        </p:spPr>
        <p:txBody>
          <a:bodyPr wrap="none" lIns="68579" tIns="34289" rIns="68579" bIns="34289" rtlCol="0">
            <a:spAutoFit/>
          </a:bodyPr>
          <a:lstStyle/>
          <a:p>
            <a:pPr algn="ctr" defTabSz="685783">
              <a:defRPr/>
            </a:pPr>
            <a:r>
              <a:rPr lang="en-US" sz="900" dirty="0">
                <a:solidFill>
                  <a:srgbClr val="000000">
                    <a:lumMod val="75000"/>
                    <a:lumOff val="25000"/>
                  </a:srgbClr>
                </a:solidFill>
              </a:rPr>
              <a:t>Restricted Circulation | L&amp;T Technology Services | © 2017</a:t>
            </a:r>
          </a:p>
        </p:txBody>
      </p:sp>
    </p:spTree>
    <p:extLst>
      <p:ext uri="{BB962C8B-B14F-4D97-AF65-F5344CB8AC3E}">
        <p14:creationId xmlns:p14="http://schemas.microsoft.com/office/powerpoint/2010/main" val="9870058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grpSp>
        <p:nvGrpSpPr>
          <p:cNvPr id="116" name="Group 115"/>
          <p:cNvGrpSpPr/>
          <p:nvPr userDrawn="1"/>
        </p:nvGrpSpPr>
        <p:grpSpPr>
          <a:xfrm>
            <a:off x="0" y="596901"/>
            <a:ext cx="9137515" cy="4375150"/>
            <a:chOff x="-1" y="596901"/>
            <a:chExt cx="9137515" cy="4375150"/>
          </a:xfrm>
        </p:grpSpPr>
        <p:grpSp>
          <p:nvGrpSpPr>
            <p:cNvPr id="117" name="Group 119"/>
            <p:cNvGrpSpPr/>
            <p:nvPr userDrawn="1"/>
          </p:nvGrpSpPr>
          <p:grpSpPr>
            <a:xfrm>
              <a:off x="-1" y="596901"/>
              <a:ext cx="9137515" cy="4368770"/>
              <a:chOff x="-1" y="596901"/>
              <a:chExt cx="9137515" cy="4368770"/>
            </a:xfrm>
          </p:grpSpPr>
          <p:cxnSp>
            <p:nvCxnSpPr>
              <p:cNvPr id="178" name="Straight Connector 177"/>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18" name="Group 87"/>
            <p:cNvGrpSpPr/>
            <p:nvPr userDrawn="1"/>
          </p:nvGrpSpPr>
          <p:grpSpPr>
            <a:xfrm>
              <a:off x="142570" y="603115"/>
              <a:ext cx="8858313" cy="4368936"/>
              <a:chOff x="142672" y="603115"/>
              <a:chExt cx="8864600" cy="4338536"/>
            </a:xfrm>
          </p:grpSpPr>
          <p:cxnSp>
            <p:nvCxnSpPr>
              <p:cNvPr id="119" name="Straight Connector 118"/>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16" name="Trapezoid 15"/>
          <p:cNvSpPr/>
          <p:nvPr userDrawn="1"/>
        </p:nvSpPr>
        <p:spPr>
          <a:xfrm>
            <a:off x="0" y="602875"/>
            <a:ext cx="3689350" cy="4333161"/>
          </a:xfrm>
          <a:prstGeom prst="trapezoid">
            <a:avLst>
              <a:gd name="adj" fmla="val 181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IN" sz="1800" dirty="0">
              <a:solidFill>
                <a:srgbClr val="FFFFFF"/>
              </a:solidFill>
            </a:endParaRPr>
          </a:p>
        </p:txBody>
      </p:sp>
      <p:sp>
        <p:nvSpPr>
          <p:cNvPr id="15" name="Picture Placeholder 3"/>
          <p:cNvSpPr>
            <a:spLocks noGrp="1"/>
          </p:cNvSpPr>
          <p:nvPr>
            <p:ph type="pic" sz="quarter" idx="11" hasCustomPrompt="1"/>
          </p:nvPr>
        </p:nvSpPr>
        <p:spPr>
          <a:xfrm>
            <a:off x="1" y="603252"/>
            <a:ext cx="3635375" cy="4332784"/>
          </a:xfrm>
          <a:custGeom>
            <a:avLst/>
            <a:gdLst/>
            <a:ahLst/>
            <a:cxnLst/>
            <a:rect l="l" t="t" r="r" b="b"/>
            <a:pathLst>
              <a:path w="3635375" h="4348163">
                <a:moveTo>
                  <a:pt x="1" y="0"/>
                </a:moveTo>
                <a:lnTo>
                  <a:pt x="626920" y="0"/>
                </a:lnTo>
                <a:lnTo>
                  <a:pt x="2766061" y="0"/>
                </a:lnTo>
                <a:lnTo>
                  <a:pt x="3008455" y="0"/>
                </a:lnTo>
                <a:lnTo>
                  <a:pt x="3635375" y="4348163"/>
                </a:lnTo>
                <a:lnTo>
                  <a:pt x="2766061" y="4348163"/>
                </a:lnTo>
                <a:lnTo>
                  <a:pt x="1" y="4348163"/>
                </a:lnTo>
                <a:lnTo>
                  <a:pt x="0" y="4348163"/>
                </a:lnTo>
                <a:lnTo>
                  <a:pt x="1" y="4348157"/>
                </a:lnTo>
                <a:close/>
              </a:path>
            </a:pathLst>
          </a:custGeom>
          <a:solidFill>
            <a:schemeClr val="bg1">
              <a:lumMod val="85000"/>
            </a:schemeClr>
          </a:solidFill>
        </p:spPr>
        <p:txBody>
          <a:bodyPr vert="horz" lIns="0" tIns="0" rIns="0" bIns="0" rtlCol="0" anchor="ctr">
            <a:noAutofit/>
          </a:bodyPr>
          <a:lstStyle>
            <a:lvl1pPr marL="171446" indent="-171446">
              <a:buFont typeface="Arial" panose="020B0604020202020204" pitchFamily="34" charset="0"/>
              <a:buNone/>
              <a:defRPr lang="en-IN" sz="1400" i="1" noProof="0" dirty="0"/>
            </a:lvl1pPr>
          </a:lstStyle>
          <a:p>
            <a:pPr marL="0" lvl="0" indent="0" algn="ctr"/>
            <a:r>
              <a:rPr lang="en-IN" dirty="0"/>
              <a:t>Click icon to add image</a:t>
            </a:r>
            <a:endParaRPr kumimoji="0" lang="en-IN" sz="2100" b="0" i="0" u="none" strike="noStrike" kern="1200" cap="none" spc="0" normalizeH="0" baseline="0" noProof="0" dirty="0">
              <a:ln>
                <a:noFill/>
              </a:ln>
              <a:solidFill>
                <a:srgbClr val="1F1A17"/>
              </a:solidFill>
              <a:effectLst/>
              <a:uLnTx/>
              <a:uFillTx/>
              <a:latin typeface="+mn-lt"/>
              <a:ea typeface="+mn-ea"/>
              <a:cs typeface="+mn-cs"/>
            </a:endParaRPr>
          </a:p>
        </p:txBody>
      </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Case Study</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grpSp>
      <p:sp>
        <p:nvSpPr>
          <p:cNvPr id="8" name="Text Placeholder 7"/>
          <p:cNvSpPr>
            <a:spLocks noGrp="1"/>
          </p:cNvSpPr>
          <p:nvPr>
            <p:ph type="body" sz="quarter" idx="12" hasCustomPrompt="1"/>
          </p:nvPr>
        </p:nvSpPr>
        <p:spPr>
          <a:xfrm>
            <a:off x="3635376" y="629285"/>
            <a:ext cx="5281487" cy="238629"/>
          </a:xfrm>
          <a:prstGeom prst="rect">
            <a:avLst/>
          </a:prstGeom>
        </p:spPr>
        <p:txBody>
          <a:bodyPr anchor="ctr">
            <a:normAutofit/>
          </a:bodyPr>
          <a:lstStyle>
            <a:lvl1pPr marL="0" indent="0">
              <a:buNone/>
              <a:defRPr sz="1200" b="1" i="0">
                <a:solidFill>
                  <a:schemeClr val="tx1">
                    <a:lumMod val="75000"/>
                    <a:lumOff val="25000"/>
                  </a:schemeClr>
                </a:solidFill>
              </a:defRPr>
            </a:lvl1pPr>
          </a:lstStyle>
          <a:p>
            <a:pPr lvl="0"/>
            <a:r>
              <a:rPr lang="en-IN" dirty="0"/>
              <a:t>THE CHALLENGE</a:t>
            </a:r>
          </a:p>
        </p:txBody>
      </p:sp>
      <p:sp>
        <p:nvSpPr>
          <p:cNvPr id="21" name="Text Placeholder 20"/>
          <p:cNvSpPr>
            <a:spLocks noGrp="1"/>
          </p:cNvSpPr>
          <p:nvPr>
            <p:ph type="body" sz="quarter" idx="13" hasCustomPrompt="1"/>
          </p:nvPr>
        </p:nvSpPr>
        <p:spPr>
          <a:xfrm>
            <a:off x="3642962" y="937261"/>
            <a:ext cx="5274661" cy="558968"/>
          </a:xfrm>
          <a:prstGeom prst="rect">
            <a:avLst/>
          </a:prstGeom>
        </p:spPr>
        <p:txBody>
          <a:bodyPr>
            <a:noAutofit/>
          </a:bodyPr>
          <a:lstStyle>
            <a:lvl1pPr marL="0" indent="0">
              <a:buNone/>
              <a:defRPr sz="1100">
                <a:solidFill>
                  <a:schemeClr val="tx1">
                    <a:lumMod val="75000"/>
                    <a:lumOff val="25000"/>
                  </a:schemeClr>
                </a:solidFill>
              </a:defRPr>
            </a:lvl1pPr>
            <a:lvl2pPr marL="342891" indent="0">
              <a:buNone/>
              <a:defRPr sz="1100"/>
            </a:lvl2pPr>
            <a:lvl3pPr marL="685782" indent="0">
              <a:buNone/>
              <a:defRPr sz="1100"/>
            </a:lvl3pPr>
            <a:lvl4pPr marL="1028674" indent="0">
              <a:buNone/>
              <a:defRPr sz="1100"/>
            </a:lvl4pPr>
            <a:lvl5pPr marL="1371566" indent="0">
              <a:buNone/>
              <a:defRPr sz="1100"/>
            </a:lvl5pPr>
          </a:lstStyle>
          <a:p>
            <a:pPr lvl="0"/>
            <a:r>
              <a:rPr lang="en-US" dirty="0"/>
              <a:t>Enter Text</a:t>
            </a:r>
          </a:p>
        </p:txBody>
      </p:sp>
      <p:sp>
        <p:nvSpPr>
          <p:cNvPr id="22" name="Text Placeholder 7"/>
          <p:cNvSpPr>
            <a:spLocks noGrp="1"/>
          </p:cNvSpPr>
          <p:nvPr>
            <p:ph type="body" sz="quarter" idx="14" hasCustomPrompt="1"/>
          </p:nvPr>
        </p:nvSpPr>
        <p:spPr>
          <a:xfrm>
            <a:off x="3635375" y="1754820"/>
            <a:ext cx="5281487" cy="265205"/>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dirty="0"/>
              <a:t>SOLUTION HIGHLIGHTS</a:t>
            </a:r>
          </a:p>
        </p:txBody>
      </p:sp>
      <p:sp>
        <p:nvSpPr>
          <p:cNvPr id="23" name="Text Placeholder 20"/>
          <p:cNvSpPr>
            <a:spLocks noGrp="1"/>
          </p:cNvSpPr>
          <p:nvPr>
            <p:ph type="body" sz="quarter" idx="15" hasCustomPrompt="1"/>
          </p:nvPr>
        </p:nvSpPr>
        <p:spPr>
          <a:xfrm>
            <a:off x="3647764" y="2097144"/>
            <a:ext cx="5269097" cy="559177"/>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dirty="0"/>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dirty="0"/>
              <a:t>Description</a:t>
            </a:r>
          </a:p>
          <a:p>
            <a:pPr marL="571480" lvl="1" indent="-228589" defTabSz="685800" eaLnBrk="0" fontAlgn="base" hangingPunct="0">
              <a:spcBef>
                <a:spcPct val="0"/>
              </a:spcBef>
              <a:spcAft>
                <a:spcPts val="400"/>
              </a:spcAft>
              <a:buSzPct val="115000"/>
              <a:buBlip>
                <a:blip r:embed="rId2"/>
              </a:buBlip>
            </a:pPr>
            <a:endParaRPr lang="en-US" dirty="0"/>
          </a:p>
        </p:txBody>
      </p:sp>
      <p:sp>
        <p:nvSpPr>
          <p:cNvPr id="24" name="Text Placeholder 7"/>
          <p:cNvSpPr>
            <a:spLocks noGrp="1"/>
          </p:cNvSpPr>
          <p:nvPr>
            <p:ph type="body" sz="quarter" idx="16" hasCustomPrompt="1"/>
          </p:nvPr>
        </p:nvSpPr>
        <p:spPr>
          <a:xfrm>
            <a:off x="3646449" y="2869387"/>
            <a:ext cx="5247553" cy="211156"/>
          </a:xfrm>
          <a:prstGeom prst="rect">
            <a:avLst/>
          </a:prstGeom>
        </p:spPr>
        <p:txBody>
          <a:bodyPr anchor="ctr">
            <a:noAutofit/>
          </a:bodyPr>
          <a:lstStyle>
            <a:lvl1pPr marL="0" indent="0">
              <a:buNone/>
              <a:defRPr sz="1200" b="1" i="0" baseline="0">
                <a:solidFill>
                  <a:schemeClr val="tx1">
                    <a:lumMod val="75000"/>
                    <a:lumOff val="25000"/>
                  </a:schemeClr>
                </a:solidFill>
              </a:defRPr>
            </a:lvl1pPr>
          </a:lstStyle>
          <a:p>
            <a:pPr lvl="0"/>
            <a:r>
              <a:rPr lang="en-IN" dirty="0"/>
              <a:t>BUSINESS VALUE DELIVERED</a:t>
            </a:r>
          </a:p>
        </p:txBody>
      </p:sp>
      <p:sp>
        <p:nvSpPr>
          <p:cNvPr id="25" name="Text Placeholder 20"/>
          <p:cNvSpPr>
            <a:spLocks noGrp="1"/>
          </p:cNvSpPr>
          <p:nvPr>
            <p:ph type="body" sz="quarter" idx="17" hasCustomPrompt="1"/>
          </p:nvPr>
        </p:nvSpPr>
        <p:spPr>
          <a:xfrm>
            <a:off x="3652232" y="3216635"/>
            <a:ext cx="5241770" cy="513924"/>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dirty="0"/>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dirty="0"/>
              <a:t>Description</a:t>
            </a:r>
          </a:p>
          <a:p>
            <a:pPr marL="571480" lvl="1" indent="-228589" defTabSz="685800" eaLnBrk="0" fontAlgn="base" hangingPunct="0">
              <a:spcBef>
                <a:spcPct val="0"/>
              </a:spcBef>
              <a:spcAft>
                <a:spcPts val="400"/>
              </a:spcAft>
              <a:buSzPct val="115000"/>
              <a:buBlip>
                <a:blip r:embed="rId2"/>
              </a:buBlip>
            </a:pPr>
            <a:endParaRPr lang="en-US" dirty="0"/>
          </a:p>
        </p:txBody>
      </p:sp>
      <p:sp>
        <p:nvSpPr>
          <p:cNvPr id="106" name="Freeform 105"/>
          <p:cNvSpPr/>
          <p:nvPr userDrawn="1"/>
        </p:nvSpPr>
        <p:spPr>
          <a:xfrm>
            <a:off x="3784646" y="4406181"/>
            <a:ext cx="5197003" cy="508174"/>
          </a:xfrm>
          <a:custGeom>
            <a:avLst/>
            <a:gdLst>
              <a:gd name="connsiteX0" fmla="*/ 0 w 8732520"/>
              <a:gd name="connsiteY0" fmla="*/ 0 h 316232"/>
              <a:gd name="connsiteX1" fmla="*/ 564834 w 8732520"/>
              <a:gd name="connsiteY1" fmla="*/ 0 h 316232"/>
              <a:gd name="connsiteX2" fmla="*/ 8404860 w 8732520"/>
              <a:gd name="connsiteY2" fmla="*/ 0 h 316232"/>
              <a:gd name="connsiteX3" fmla="*/ 8732520 w 8732520"/>
              <a:gd name="connsiteY3" fmla="*/ 0 h 316232"/>
              <a:gd name="connsiteX4" fmla="*/ 8495346 w 8732520"/>
              <a:gd name="connsiteY4" fmla="*/ 316232 h 316232"/>
              <a:gd name="connsiteX5" fmla="*/ 8404860 w 8732520"/>
              <a:gd name="connsiteY5" fmla="*/ 316232 h 316232"/>
              <a:gd name="connsiteX6" fmla="*/ 327660 w 8732520"/>
              <a:gd name="connsiteY6" fmla="*/ 316232 h 316232"/>
              <a:gd name="connsiteX7" fmla="*/ 0 w 8732520"/>
              <a:gd name="connsiteY7" fmla="*/ 316232 h 316232"/>
              <a:gd name="connsiteX0" fmla="*/ 0 w 8732520"/>
              <a:gd name="connsiteY0" fmla="*/ 0 h 316232"/>
              <a:gd name="connsiteX1" fmla="*/ 564834 w 8732520"/>
              <a:gd name="connsiteY1" fmla="*/ 0 h 316232"/>
              <a:gd name="connsiteX2" fmla="*/ 8404860 w 8732520"/>
              <a:gd name="connsiteY2" fmla="*/ 0 h 316232"/>
              <a:gd name="connsiteX3" fmla="*/ 8732520 w 8732520"/>
              <a:gd name="connsiteY3" fmla="*/ 0 h 316232"/>
              <a:gd name="connsiteX4" fmla="*/ 8495346 w 8732520"/>
              <a:gd name="connsiteY4" fmla="*/ 316232 h 316232"/>
              <a:gd name="connsiteX5" fmla="*/ 8404860 w 8732520"/>
              <a:gd name="connsiteY5" fmla="*/ 316232 h 316232"/>
              <a:gd name="connsiteX6" fmla="*/ 327660 w 8732520"/>
              <a:gd name="connsiteY6" fmla="*/ 316232 h 316232"/>
              <a:gd name="connsiteX7" fmla="*/ 0 w 8732520"/>
              <a:gd name="connsiteY7" fmla="*/ 316232 h 316232"/>
              <a:gd name="connsiteX8" fmla="*/ 0 w 8732520"/>
              <a:gd name="connsiteY8" fmla="*/ 0 h 316232"/>
              <a:gd name="connsiteX0" fmla="*/ 0 w 8732520"/>
              <a:gd name="connsiteY0" fmla="*/ 0 h 316232"/>
              <a:gd name="connsiteX1" fmla="*/ 564834 w 8732520"/>
              <a:gd name="connsiteY1" fmla="*/ 0 h 316232"/>
              <a:gd name="connsiteX2" fmla="*/ 8404860 w 8732520"/>
              <a:gd name="connsiteY2" fmla="*/ 0 h 316232"/>
              <a:gd name="connsiteX3" fmla="*/ 8732520 w 8732520"/>
              <a:gd name="connsiteY3" fmla="*/ 0 h 316232"/>
              <a:gd name="connsiteX4" fmla="*/ 8495346 w 8732520"/>
              <a:gd name="connsiteY4" fmla="*/ 316232 h 316232"/>
              <a:gd name="connsiteX5" fmla="*/ 8404860 w 8732520"/>
              <a:gd name="connsiteY5" fmla="*/ 316232 h 316232"/>
              <a:gd name="connsiteX6" fmla="*/ 327660 w 8732520"/>
              <a:gd name="connsiteY6" fmla="*/ 316232 h 316232"/>
              <a:gd name="connsiteX7" fmla="*/ 49070 w 8732520"/>
              <a:gd name="connsiteY7" fmla="*/ 316232 h 316232"/>
              <a:gd name="connsiteX8" fmla="*/ 0 w 8732520"/>
              <a:gd name="connsiteY8" fmla="*/ 0 h 31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2520" h="316232">
                <a:moveTo>
                  <a:pt x="0" y="0"/>
                </a:moveTo>
                <a:lnTo>
                  <a:pt x="564834" y="0"/>
                </a:lnTo>
                <a:lnTo>
                  <a:pt x="8404860" y="0"/>
                </a:lnTo>
                <a:lnTo>
                  <a:pt x="8732520" y="0"/>
                </a:lnTo>
                <a:lnTo>
                  <a:pt x="8495346" y="316232"/>
                </a:lnTo>
                <a:lnTo>
                  <a:pt x="8404860" y="316232"/>
                </a:lnTo>
                <a:lnTo>
                  <a:pt x="327660" y="316232"/>
                </a:lnTo>
                <a:lnTo>
                  <a:pt x="49070" y="316232"/>
                </a:lnTo>
                <a:lnTo>
                  <a:pt x="0" y="0"/>
                </a:lnTo>
                <a:close/>
              </a:path>
            </a:pathLst>
          </a:cu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solidFill>
                <a:prstClr val="black"/>
              </a:solidFill>
            </a:endParaRPr>
          </a:p>
        </p:txBody>
      </p:sp>
      <p:sp>
        <p:nvSpPr>
          <p:cNvPr id="107" name="Rectangle 106"/>
          <p:cNvSpPr/>
          <p:nvPr userDrawn="1"/>
        </p:nvSpPr>
        <p:spPr>
          <a:xfrm>
            <a:off x="7573875" y="4403350"/>
            <a:ext cx="1204954" cy="253916"/>
          </a:xfrm>
          <a:prstGeom prst="rect">
            <a:avLst/>
          </a:prstGeom>
        </p:spPr>
        <p:txBody>
          <a:bodyPr wrap="square">
            <a:spAutoFit/>
          </a:bodyPr>
          <a:lstStyle/>
          <a:p>
            <a:pPr algn="ctr"/>
            <a:r>
              <a:rPr lang="en-US" sz="1050" dirty="0">
                <a:solidFill>
                  <a:prstClr val="white"/>
                </a:solidFill>
                <a:ea typeface="Calibri" charset="0"/>
                <a:cs typeface="Calibri" charset="0"/>
              </a:rPr>
              <a:t>  </a:t>
            </a:r>
          </a:p>
        </p:txBody>
      </p:sp>
      <p:cxnSp>
        <p:nvCxnSpPr>
          <p:cNvPr id="108" name="Straight Connector 107"/>
          <p:cNvCxnSpPr/>
          <p:nvPr userDrawn="1"/>
        </p:nvCxnSpPr>
        <p:spPr>
          <a:xfrm>
            <a:off x="5103938" y="4517830"/>
            <a:ext cx="0" cy="2665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6278085" y="4505523"/>
            <a:ext cx="0" cy="2665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493922" y="4505523"/>
            <a:ext cx="0" cy="2665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userDrawn="1"/>
        </p:nvSpPr>
        <p:spPr>
          <a:xfrm>
            <a:off x="4222027" y="4174506"/>
            <a:ext cx="944490" cy="246221"/>
          </a:xfrm>
          <a:prstGeom prst="rect">
            <a:avLst/>
          </a:prstGeom>
          <a:noFill/>
        </p:spPr>
        <p:txBody>
          <a:bodyPr wrap="none" rtlCol="0">
            <a:spAutoFit/>
          </a:bodyPr>
          <a:lstStyle/>
          <a:p>
            <a:pPr algn="ctr"/>
            <a:r>
              <a:rPr lang="en-US" sz="1000" dirty="0">
                <a:solidFill>
                  <a:srgbClr val="000000">
                    <a:lumMod val="75000"/>
                    <a:lumOff val="25000"/>
                  </a:srgbClr>
                </a:solidFill>
                <a:ea typeface="Calibri" charset="0"/>
                <a:cs typeface="Calibri" charset="0"/>
              </a:rPr>
              <a:t>ENGAGEMENT</a:t>
            </a:r>
          </a:p>
        </p:txBody>
      </p:sp>
      <p:sp>
        <p:nvSpPr>
          <p:cNvPr id="112" name="TextBox 111"/>
          <p:cNvSpPr txBox="1"/>
          <p:nvPr userDrawn="1"/>
        </p:nvSpPr>
        <p:spPr>
          <a:xfrm>
            <a:off x="5423410" y="4165179"/>
            <a:ext cx="909224" cy="246221"/>
          </a:xfrm>
          <a:prstGeom prst="rect">
            <a:avLst/>
          </a:prstGeom>
          <a:noFill/>
        </p:spPr>
        <p:txBody>
          <a:bodyPr wrap="none" rtlCol="0">
            <a:spAutoFit/>
          </a:bodyPr>
          <a:lstStyle/>
          <a:p>
            <a:pPr algn="ctr"/>
            <a:r>
              <a:rPr lang="en-US" sz="1000" dirty="0">
                <a:solidFill>
                  <a:srgbClr val="000000">
                    <a:lumMod val="75000"/>
                    <a:lumOff val="25000"/>
                  </a:srgbClr>
                </a:solidFill>
                <a:ea typeface="Calibri" charset="0"/>
                <a:cs typeface="Calibri" charset="0"/>
              </a:rPr>
              <a:t>TECHNOLOGY</a:t>
            </a:r>
          </a:p>
        </p:txBody>
      </p:sp>
      <p:sp>
        <p:nvSpPr>
          <p:cNvPr id="113" name="TextBox 112"/>
          <p:cNvSpPr txBox="1"/>
          <p:nvPr userDrawn="1"/>
        </p:nvSpPr>
        <p:spPr>
          <a:xfrm>
            <a:off x="7925066" y="4161775"/>
            <a:ext cx="739305" cy="246221"/>
          </a:xfrm>
          <a:prstGeom prst="rect">
            <a:avLst/>
          </a:prstGeom>
          <a:noFill/>
        </p:spPr>
        <p:txBody>
          <a:bodyPr wrap="none" rtlCol="0">
            <a:spAutoFit/>
          </a:bodyPr>
          <a:lstStyle/>
          <a:p>
            <a:pPr algn="ctr"/>
            <a:r>
              <a:rPr lang="en-US" sz="1000" dirty="0">
                <a:solidFill>
                  <a:srgbClr val="000000">
                    <a:lumMod val="75000"/>
                    <a:lumOff val="25000"/>
                  </a:srgbClr>
                </a:solidFill>
                <a:ea typeface="Calibri" charset="0"/>
                <a:cs typeface="Calibri" charset="0"/>
              </a:rPr>
              <a:t>OUTCOME</a:t>
            </a:r>
          </a:p>
        </p:txBody>
      </p:sp>
      <p:sp>
        <p:nvSpPr>
          <p:cNvPr id="114" name="TextBox 113"/>
          <p:cNvSpPr txBox="1"/>
          <p:nvPr userDrawn="1"/>
        </p:nvSpPr>
        <p:spPr>
          <a:xfrm>
            <a:off x="6626335" y="4161775"/>
            <a:ext cx="835486" cy="246221"/>
          </a:xfrm>
          <a:prstGeom prst="rect">
            <a:avLst/>
          </a:prstGeom>
          <a:noFill/>
        </p:spPr>
        <p:txBody>
          <a:bodyPr wrap="none" rtlCol="0">
            <a:spAutoFit/>
          </a:bodyPr>
          <a:lstStyle/>
          <a:p>
            <a:pPr algn="ctr"/>
            <a:r>
              <a:rPr lang="en-US" sz="1000" dirty="0">
                <a:solidFill>
                  <a:srgbClr val="000000">
                    <a:lumMod val="75000"/>
                    <a:lumOff val="25000"/>
                  </a:srgbClr>
                </a:solidFill>
                <a:ea typeface="Calibri" charset="0"/>
                <a:cs typeface="Calibri" charset="0"/>
              </a:rPr>
              <a:t>OWNERSHIP</a:t>
            </a:r>
          </a:p>
        </p:txBody>
      </p:sp>
      <p:pic>
        <p:nvPicPr>
          <p:cNvPr id="115" name="Picture 11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87507" y="4160864"/>
            <a:ext cx="180000" cy="194562"/>
          </a:xfrm>
          <a:prstGeom prst="rect">
            <a:avLst/>
          </a:prstGeom>
        </p:spPr>
      </p:pic>
      <p:pic>
        <p:nvPicPr>
          <p:cNvPr id="208" name="Picture 207"/>
          <p:cNvPicPr>
            <a:picLocks noChangeAspect="1"/>
          </p:cNvPicPr>
          <p:nvPr userDrawn="1"/>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752644" y="4155036"/>
            <a:ext cx="180000" cy="198316"/>
          </a:xfrm>
          <a:prstGeom prst="rect">
            <a:avLst/>
          </a:prstGeom>
        </p:spPr>
      </p:pic>
      <p:pic>
        <p:nvPicPr>
          <p:cNvPr id="209" name="Picture 208"/>
          <p:cNvPicPr>
            <a:picLocks noChangeAspect="1"/>
          </p:cNvPicPr>
          <p:nvPr userDrawn="1"/>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86438" y="4166199"/>
            <a:ext cx="180000" cy="181986"/>
          </a:xfrm>
          <a:prstGeom prst="rect">
            <a:avLst/>
          </a:prstGeom>
        </p:spPr>
      </p:pic>
      <p:sp>
        <p:nvSpPr>
          <p:cNvPr id="213" name="Chord 212"/>
          <p:cNvSpPr/>
          <p:nvPr userDrawn="1"/>
        </p:nvSpPr>
        <p:spPr>
          <a:xfrm>
            <a:off x="6437422" y="4155038"/>
            <a:ext cx="200296" cy="201570"/>
          </a:xfrm>
          <a:prstGeom prst="chord">
            <a:avLst>
              <a:gd name="adj1" fmla="val 5350966"/>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214" name="Chord 213"/>
          <p:cNvSpPr/>
          <p:nvPr userDrawn="1"/>
        </p:nvSpPr>
        <p:spPr>
          <a:xfrm rot="10800000">
            <a:off x="6440599" y="4155034"/>
            <a:ext cx="200296" cy="201570"/>
          </a:xfrm>
          <a:prstGeom prst="chord">
            <a:avLst>
              <a:gd name="adj1" fmla="val 5350966"/>
              <a:gd name="adj2" fmla="val 1620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FFFFFF"/>
              </a:solidFill>
            </a:endParaRPr>
          </a:p>
        </p:txBody>
      </p:sp>
      <p:sp>
        <p:nvSpPr>
          <p:cNvPr id="12" name="Content Placeholder 11"/>
          <p:cNvSpPr>
            <a:spLocks noGrp="1"/>
          </p:cNvSpPr>
          <p:nvPr>
            <p:ph sz="quarter" idx="18" hasCustomPrompt="1"/>
          </p:nvPr>
        </p:nvSpPr>
        <p:spPr>
          <a:xfrm>
            <a:off x="4004122" y="4537436"/>
            <a:ext cx="925512" cy="258762"/>
          </a:xfrm>
        </p:spPr>
        <p:txBody>
          <a:bodyPr>
            <a:noAutofit/>
          </a:bodyPr>
          <a:lstStyle>
            <a:lvl1pPr marL="0" indent="0">
              <a:buNone/>
              <a:defRPr sz="900" baseline="0">
                <a:solidFill>
                  <a:schemeClr val="bg1"/>
                </a:solidFill>
              </a:defRPr>
            </a:lvl1pPr>
          </a:lstStyle>
          <a:p>
            <a:pPr lvl="0"/>
            <a:r>
              <a:rPr lang="en-US" dirty="0"/>
              <a:t>Add Text Here</a:t>
            </a:r>
            <a:endParaRPr lang="en-IN" dirty="0"/>
          </a:p>
        </p:txBody>
      </p:sp>
      <p:sp>
        <p:nvSpPr>
          <p:cNvPr id="216" name="Content Placeholder 11"/>
          <p:cNvSpPr>
            <a:spLocks noGrp="1"/>
          </p:cNvSpPr>
          <p:nvPr>
            <p:ph sz="quarter" idx="19" hasCustomPrompt="1"/>
          </p:nvPr>
        </p:nvSpPr>
        <p:spPr>
          <a:xfrm>
            <a:off x="5249878" y="4531785"/>
            <a:ext cx="925512" cy="258762"/>
          </a:xfrm>
        </p:spPr>
        <p:txBody>
          <a:bodyPr>
            <a:noAutofit/>
          </a:bodyPr>
          <a:lstStyle>
            <a:lvl1pPr marL="0" indent="0">
              <a:buNone/>
              <a:defRPr sz="900" baseline="0">
                <a:solidFill>
                  <a:schemeClr val="bg1"/>
                </a:solidFill>
              </a:defRPr>
            </a:lvl1pPr>
          </a:lstStyle>
          <a:p>
            <a:pPr lvl="0"/>
            <a:r>
              <a:rPr lang="en-US" dirty="0"/>
              <a:t>Add Text Here</a:t>
            </a:r>
            <a:endParaRPr lang="en-IN" dirty="0"/>
          </a:p>
        </p:txBody>
      </p:sp>
      <p:sp>
        <p:nvSpPr>
          <p:cNvPr id="217" name="Content Placeholder 11"/>
          <p:cNvSpPr>
            <a:spLocks noGrp="1"/>
          </p:cNvSpPr>
          <p:nvPr>
            <p:ph sz="quarter" idx="20" hasCustomPrompt="1"/>
          </p:nvPr>
        </p:nvSpPr>
        <p:spPr>
          <a:xfrm>
            <a:off x="6382147" y="4529630"/>
            <a:ext cx="925512" cy="258762"/>
          </a:xfrm>
        </p:spPr>
        <p:txBody>
          <a:bodyPr>
            <a:noAutofit/>
          </a:bodyPr>
          <a:lstStyle>
            <a:lvl1pPr marL="0" indent="0">
              <a:buNone/>
              <a:defRPr sz="900" baseline="0">
                <a:solidFill>
                  <a:schemeClr val="bg1"/>
                </a:solidFill>
              </a:defRPr>
            </a:lvl1pPr>
          </a:lstStyle>
          <a:p>
            <a:pPr lvl="0"/>
            <a:r>
              <a:rPr lang="en-US" dirty="0"/>
              <a:t>Add Text Here</a:t>
            </a:r>
            <a:endParaRPr lang="en-IN" dirty="0"/>
          </a:p>
        </p:txBody>
      </p:sp>
      <p:sp>
        <p:nvSpPr>
          <p:cNvPr id="218" name="Content Placeholder 11"/>
          <p:cNvSpPr>
            <a:spLocks noGrp="1"/>
          </p:cNvSpPr>
          <p:nvPr>
            <p:ph sz="quarter" idx="21" hasCustomPrompt="1"/>
          </p:nvPr>
        </p:nvSpPr>
        <p:spPr>
          <a:xfrm>
            <a:off x="7713596" y="4525610"/>
            <a:ext cx="925512" cy="258762"/>
          </a:xfrm>
        </p:spPr>
        <p:txBody>
          <a:bodyPr>
            <a:noAutofit/>
          </a:bodyPr>
          <a:lstStyle>
            <a:lvl1pPr marL="0" indent="0">
              <a:buNone/>
              <a:defRPr sz="900" baseline="0">
                <a:solidFill>
                  <a:schemeClr val="bg1"/>
                </a:solidFill>
              </a:defRPr>
            </a:lvl1pPr>
          </a:lstStyle>
          <a:p>
            <a:pPr lvl="0"/>
            <a:r>
              <a:rPr lang="en-US" dirty="0"/>
              <a:t>Add Text Here</a:t>
            </a:r>
            <a:endParaRPr lang="en-IN" dirty="0"/>
          </a:p>
        </p:txBody>
      </p:sp>
    </p:spTree>
    <p:extLst>
      <p:ext uri="{BB962C8B-B14F-4D97-AF65-F5344CB8AC3E}">
        <p14:creationId xmlns:p14="http://schemas.microsoft.com/office/powerpoint/2010/main" val="203582651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lution Slide">
    <p:spTree>
      <p:nvGrpSpPr>
        <p:cNvPr id="1" name=""/>
        <p:cNvGrpSpPr/>
        <p:nvPr/>
      </p:nvGrpSpPr>
      <p:grpSpPr>
        <a:xfrm>
          <a:off x="0" y="0"/>
          <a:ext cx="0" cy="0"/>
          <a:chOff x="0" y="0"/>
          <a:chExt cx="0" cy="0"/>
        </a:xfrm>
      </p:grpSpPr>
      <p:grpSp>
        <p:nvGrpSpPr>
          <p:cNvPr id="114" name="Group 113"/>
          <p:cNvGrpSpPr/>
          <p:nvPr userDrawn="1"/>
        </p:nvGrpSpPr>
        <p:grpSpPr>
          <a:xfrm>
            <a:off x="0" y="596901"/>
            <a:ext cx="9137515" cy="4375150"/>
            <a:chOff x="-1" y="596901"/>
            <a:chExt cx="9137515" cy="4375150"/>
          </a:xfrm>
        </p:grpSpPr>
        <p:grpSp>
          <p:nvGrpSpPr>
            <p:cNvPr id="115" name="Group 119"/>
            <p:cNvGrpSpPr/>
            <p:nvPr userDrawn="1"/>
          </p:nvGrpSpPr>
          <p:grpSpPr>
            <a:xfrm>
              <a:off x="-1" y="596901"/>
              <a:ext cx="9137515" cy="4368770"/>
              <a:chOff x="-1" y="596901"/>
              <a:chExt cx="9137515" cy="4368770"/>
            </a:xfrm>
          </p:grpSpPr>
          <p:cxnSp>
            <p:nvCxnSpPr>
              <p:cNvPr id="176" name="Straight Connector 175"/>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Group 87"/>
            <p:cNvGrpSpPr/>
            <p:nvPr userDrawn="1"/>
          </p:nvGrpSpPr>
          <p:grpSpPr>
            <a:xfrm>
              <a:off x="142570" y="603115"/>
              <a:ext cx="8858313" cy="4368936"/>
              <a:chOff x="142672" y="603115"/>
              <a:chExt cx="8864600" cy="4338536"/>
            </a:xfrm>
          </p:grpSpPr>
          <p:cxnSp>
            <p:nvCxnSpPr>
              <p:cNvPr id="117" name="Straight Connector 116"/>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16" name="Trapezoid 15"/>
          <p:cNvSpPr/>
          <p:nvPr userDrawn="1"/>
        </p:nvSpPr>
        <p:spPr>
          <a:xfrm flipH="1">
            <a:off x="5448300" y="606445"/>
            <a:ext cx="3695700" cy="4329591"/>
          </a:xfrm>
          <a:prstGeom prst="trapezoid">
            <a:avLst>
              <a:gd name="adj" fmla="val 186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IN" sz="1800" dirty="0">
              <a:solidFill>
                <a:srgbClr val="FFFFFF"/>
              </a:solidFill>
            </a:endParaRPr>
          </a:p>
        </p:txBody>
      </p:sp>
      <p:sp>
        <p:nvSpPr>
          <p:cNvPr id="15" name="Picture Placeholder 3"/>
          <p:cNvSpPr>
            <a:spLocks noGrp="1"/>
          </p:cNvSpPr>
          <p:nvPr>
            <p:ph type="pic" sz="quarter" idx="11" hasCustomPrompt="1"/>
          </p:nvPr>
        </p:nvSpPr>
        <p:spPr>
          <a:xfrm flipH="1">
            <a:off x="5508105" y="601149"/>
            <a:ext cx="3635375" cy="4334887"/>
          </a:xfrm>
          <a:custGeom>
            <a:avLst/>
            <a:gdLst/>
            <a:ahLst/>
            <a:cxnLst/>
            <a:rect l="l" t="t" r="r" b="b"/>
            <a:pathLst>
              <a:path w="3635375" h="4348163">
                <a:moveTo>
                  <a:pt x="1" y="0"/>
                </a:moveTo>
                <a:lnTo>
                  <a:pt x="626920" y="0"/>
                </a:lnTo>
                <a:lnTo>
                  <a:pt x="2766061" y="0"/>
                </a:lnTo>
                <a:lnTo>
                  <a:pt x="3008455" y="0"/>
                </a:lnTo>
                <a:lnTo>
                  <a:pt x="3635375" y="4348163"/>
                </a:lnTo>
                <a:lnTo>
                  <a:pt x="2766061" y="4348163"/>
                </a:lnTo>
                <a:lnTo>
                  <a:pt x="1" y="4348163"/>
                </a:lnTo>
                <a:lnTo>
                  <a:pt x="0" y="4348163"/>
                </a:lnTo>
                <a:lnTo>
                  <a:pt x="1" y="4348157"/>
                </a:lnTo>
                <a:close/>
              </a:path>
            </a:pathLst>
          </a:custGeom>
          <a:solidFill>
            <a:schemeClr val="bg1">
              <a:lumMod val="85000"/>
            </a:schemeClr>
          </a:solidFill>
        </p:spPr>
        <p:txBody>
          <a:bodyPr lIns="0" tIns="0" rIns="0" bIns="0" anchor="ctr">
            <a:noAutofit/>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tab pos="180975" algn="l"/>
              </a:tabLst>
              <a:defRPr lang="en-IN" sz="1200" i="1" dirty="0" smtClean="0"/>
            </a:lvl1pPr>
          </a:lstStyle>
          <a:p>
            <a:r>
              <a:rPr lang="en-IN" dirty="0"/>
              <a:t>Click icon to add image</a:t>
            </a:r>
          </a:p>
        </p:txBody>
      </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Solution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grpSp>
      <p:sp>
        <p:nvSpPr>
          <p:cNvPr id="11" name="Text Placeholder 7"/>
          <p:cNvSpPr>
            <a:spLocks noGrp="1"/>
          </p:cNvSpPr>
          <p:nvPr>
            <p:ph type="body" sz="quarter" idx="12" hasCustomPrompt="1"/>
          </p:nvPr>
        </p:nvSpPr>
        <p:spPr>
          <a:xfrm>
            <a:off x="203070" y="697999"/>
            <a:ext cx="5198302" cy="254000"/>
          </a:xfrm>
          <a:prstGeom prst="rect">
            <a:avLst/>
          </a:prstGeom>
        </p:spPr>
        <p:txBody>
          <a:bodyPr anchor="ctr">
            <a:noAutofit/>
          </a:bodyPr>
          <a:lstStyle>
            <a:lvl1pPr marL="0" indent="0">
              <a:buNone/>
              <a:defRPr sz="1200" b="1" i="0">
                <a:solidFill>
                  <a:schemeClr val="tx1">
                    <a:lumMod val="75000"/>
                    <a:lumOff val="25000"/>
                  </a:schemeClr>
                </a:solidFill>
              </a:defRPr>
            </a:lvl1pPr>
          </a:lstStyle>
          <a:p>
            <a:pPr lvl="0"/>
            <a:r>
              <a:rPr lang="en-IN" dirty="0"/>
              <a:t>SOLUTION DESCRIPTION</a:t>
            </a:r>
          </a:p>
        </p:txBody>
      </p:sp>
      <p:sp>
        <p:nvSpPr>
          <p:cNvPr id="12" name="Text Placeholder 20"/>
          <p:cNvSpPr>
            <a:spLocks noGrp="1"/>
          </p:cNvSpPr>
          <p:nvPr>
            <p:ph type="body" sz="quarter" idx="13" hasCustomPrompt="1"/>
          </p:nvPr>
        </p:nvSpPr>
        <p:spPr>
          <a:xfrm>
            <a:off x="202351" y="1055848"/>
            <a:ext cx="5199044" cy="474074"/>
          </a:xfrm>
          <a:prstGeom prst="rect">
            <a:avLst/>
          </a:prstGeom>
        </p:spPr>
        <p:txBody>
          <a:bodyPr>
            <a:noAutofit/>
          </a:bodyPr>
          <a:lstStyle>
            <a:lvl1pPr marL="0" indent="0">
              <a:buNone/>
              <a:defRPr sz="1100">
                <a:solidFill>
                  <a:schemeClr val="tx1">
                    <a:lumMod val="75000"/>
                    <a:lumOff val="25000"/>
                  </a:schemeClr>
                </a:solidFill>
              </a:defRPr>
            </a:lvl1pPr>
            <a:lvl2pPr marL="342891" indent="0">
              <a:buNone/>
              <a:defRPr sz="1100"/>
            </a:lvl2pPr>
            <a:lvl3pPr marL="685782" indent="0">
              <a:buNone/>
              <a:defRPr sz="1100"/>
            </a:lvl3pPr>
            <a:lvl4pPr marL="1028674" indent="0">
              <a:buNone/>
              <a:defRPr sz="1100"/>
            </a:lvl4pPr>
            <a:lvl5pPr marL="1371566" indent="0">
              <a:buNone/>
              <a:defRPr sz="1100"/>
            </a:lvl5pPr>
          </a:lstStyle>
          <a:p>
            <a:pPr lvl="0"/>
            <a:r>
              <a:rPr lang="en-US" dirty="0"/>
              <a:t>Enter Description</a:t>
            </a:r>
          </a:p>
        </p:txBody>
      </p:sp>
      <p:sp>
        <p:nvSpPr>
          <p:cNvPr id="14" name="Text Placeholder 7"/>
          <p:cNvSpPr>
            <a:spLocks noGrp="1"/>
          </p:cNvSpPr>
          <p:nvPr>
            <p:ph type="body" sz="quarter" idx="14" hasCustomPrompt="1"/>
          </p:nvPr>
        </p:nvSpPr>
        <p:spPr>
          <a:xfrm>
            <a:off x="196405" y="1712150"/>
            <a:ext cx="5217786" cy="225304"/>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dirty="0"/>
              <a:t>CHALLENGES SOLVED</a:t>
            </a:r>
          </a:p>
        </p:txBody>
      </p:sp>
      <p:sp>
        <p:nvSpPr>
          <p:cNvPr id="17" name="Text Placeholder 20"/>
          <p:cNvSpPr>
            <a:spLocks noGrp="1"/>
          </p:cNvSpPr>
          <p:nvPr>
            <p:ph type="body" sz="quarter" idx="15" hasCustomPrompt="1"/>
          </p:nvPr>
        </p:nvSpPr>
        <p:spPr>
          <a:xfrm>
            <a:off x="192989" y="2031795"/>
            <a:ext cx="5199044" cy="640644"/>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dirty="0"/>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dirty="0"/>
              <a:t>Description</a:t>
            </a:r>
          </a:p>
          <a:p>
            <a:pPr marL="571480" lvl="1" indent="-228589" defTabSz="685800" eaLnBrk="0" fontAlgn="base" hangingPunct="0">
              <a:spcBef>
                <a:spcPct val="0"/>
              </a:spcBef>
              <a:spcAft>
                <a:spcPts val="400"/>
              </a:spcAft>
              <a:buSzPct val="115000"/>
              <a:buBlip>
                <a:blip r:embed="rId2"/>
              </a:buBlip>
            </a:pPr>
            <a:endParaRPr lang="en-US" dirty="0"/>
          </a:p>
        </p:txBody>
      </p:sp>
      <p:sp>
        <p:nvSpPr>
          <p:cNvPr id="22" name="Text Placeholder 7"/>
          <p:cNvSpPr>
            <a:spLocks noGrp="1"/>
          </p:cNvSpPr>
          <p:nvPr>
            <p:ph type="body" sz="quarter" idx="16" hasCustomPrompt="1"/>
          </p:nvPr>
        </p:nvSpPr>
        <p:spPr>
          <a:xfrm>
            <a:off x="206690" y="2846456"/>
            <a:ext cx="5194681" cy="268404"/>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dirty="0"/>
              <a:t>BUSINESS VALUE DELIVERED</a:t>
            </a:r>
          </a:p>
        </p:txBody>
      </p:sp>
      <p:sp>
        <p:nvSpPr>
          <p:cNvPr id="23" name="Text Placeholder 20"/>
          <p:cNvSpPr>
            <a:spLocks noGrp="1"/>
          </p:cNvSpPr>
          <p:nvPr>
            <p:ph type="body" sz="quarter" idx="17" hasCustomPrompt="1"/>
          </p:nvPr>
        </p:nvSpPr>
        <p:spPr>
          <a:xfrm>
            <a:off x="202375" y="3210528"/>
            <a:ext cx="5198997" cy="578890"/>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dirty="0"/>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dirty="0"/>
              <a:t>Description</a:t>
            </a:r>
          </a:p>
          <a:p>
            <a:pPr marL="571480" lvl="1" indent="-228589" defTabSz="685800" eaLnBrk="0" fontAlgn="base" hangingPunct="0">
              <a:spcBef>
                <a:spcPct val="0"/>
              </a:spcBef>
              <a:spcAft>
                <a:spcPts val="400"/>
              </a:spcAft>
              <a:buSzPct val="115000"/>
              <a:buBlip>
                <a:blip r:embed="rId2"/>
              </a:buBlip>
            </a:pPr>
            <a:endParaRPr lang="en-US" dirty="0"/>
          </a:p>
        </p:txBody>
      </p:sp>
      <p:sp>
        <p:nvSpPr>
          <p:cNvPr id="106" name="Text Placeholder 7"/>
          <p:cNvSpPr>
            <a:spLocks noGrp="1"/>
          </p:cNvSpPr>
          <p:nvPr>
            <p:ph type="body" sz="quarter" idx="18" hasCustomPrompt="1"/>
          </p:nvPr>
        </p:nvSpPr>
        <p:spPr>
          <a:xfrm>
            <a:off x="191236" y="3926845"/>
            <a:ext cx="5194681" cy="268404"/>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dirty="0"/>
              <a:t>CASE SCENARIOS</a:t>
            </a:r>
          </a:p>
        </p:txBody>
      </p:sp>
      <p:sp>
        <p:nvSpPr>
          <p:cNvPr id="107" name="Text Placeholder 20"/>
          <p:cNvSpPr>
            <a:spLocks noGrp="1"/>
          </p:cNvSpPr>
          <p:nvPr>
            <p:ph type="body" sz="quarter" idx="19" hasCustomPrompt="1"/>
          </p:nvPr>
        </p:nvSpPr>
        <p:spPr>
          <a:xfrm>
            <a:off x="187898" y="4311258"/>
            <a:ext cx="5198997" cy="578890"/>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dirty="0"/>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dirty="0"/>
              <a:t>Description</a:t>
            </a:r>
          </a:p>
          <a:p>
            <a:pPr marL="571480" lvl="1" indent="-228589" defTabSz="685800" eaLnBrk="0" fontAlgn="base" hangingPunct="0">
              <a:spcBef>
                <a:spcPct val="0"/>
              </a:spcBef>
              <a:spcAft>
                <a:spcPts val="400"/>
              </a:spcAft>
              <a:buSzPct val="115000"/>
              <a:buBlip>
                <a:blip r:embed="rId2"/>
              </a:buBlip>
            </a:pPr>
            <a:endParaRPr lang="en-US" dirty="0"/>
          </a:p>
        </p:txBody>
      </p:sp>
    </p:spTree>
    <p:extLst>
      <p:ext uri="{BB962C8B-B14F-4D97-AF65-F5344CB8AC3E}">
        <p14:creationId xmlns:p14="http://schemas.microsoft.com/office/powerpoint/2010/main" val="182649854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Vertical Picture Slide">
    <p:spTree>
      <p:nvGrpSpPr>
        <p:cNvPr id="1" name=""/>
        <p:cNvGrpSpPr/>
        <p:nvPr/>
      </p:nvGrpSpPr>
      <p:grpSpPr>
        <a:xfrm>
          <a:off x="0" y="0"/>
          <a:ext cx="0" cy="0"/>
          <a:chOff x="0" y="0"/>
          <a:chExt cx="0" cy="0"/>
        </a:xfrm>
      </p:grpSpPr>
      <p:grpSp>
        <p:nvGrpSpPr>
          <p:cNvPr id="106" name="Group 105"/>
          <p:cNvGrpSpPr/>
          <p:nvPr userDrawn="1"/>
        </p:nvGrpSpPr>
        <p:grpSpPr>
          <a:xfrm>
            <a:off x="0" y="596901"/>
            <a:ext cx="9137515" cy="4375150"/>
            <a:chOff x="-1" y="596901"/>
            <a:chExt cx="9137515" cy="4375150"/>
          </a:xfrm>
        </p:grpSpPr>
        <p:grpSp>
          <p:nvGrpSpPr>
            <p:cNvPr id="107" name="Group 119"/>
            <p:cNvGrpSpPr/>
            <p:nvPr userDrawn="1"/>
          </p:nvGrpSpPr>
          <p:grpSpPr>
            <a:xfrm>
              <a:off x="-1" y="596901"/>
              <a:ext cx="9137515" cy="4368770"/>
              <a:chOff x="-1" y="596901"/>
              <a:chExt cx="9137515" cy="4368770"/>
            </a:xfrm>
          </p:grpSpPr>
          <p:cxnSp>
            <p:nvCxnSpPr>
              <p:cNvPr id="168" name="Straight Connector 167"/>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8" name="Group 87"/>
            <p:cNvGrpSpPr/>
            <p:nvPr userDrawn="1"/>
          </p:nvGrpSpPr>
          <p:grpSpPr>
            <a:xfrm>
              <a:off x="142570" y="603115"/>
              <a:ext cx="8858313" cy="4368936"/>
              <a:chOff x="142672" y="603115"/>
              <a:chExt cx="8864600" cy="4338536"/>
            </a:xfrm>
          </p:grpSpPr>
          <p:cxnSp>
            <p:nvCxnSpPr>
              <p:cNvPr id="109" name="Straight Connector 108"/>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16" name="Trapezoid 15"/>
          <p:cNvSpPr/>
          <p:nvPr userDrawn="1"/>
        </p:nvSpPr>
        <p:spPr>
          <a:xfrm flipH="1">
            <a:off x="5448300" y="606445"/>
            <a:ext cx="3695700" cy="4329591"/>
          </a:xfrm>
          <a:prstGeom prst="trapezoid">
            <a:avLst>
              <a:gd name="adj" fmla="val 186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IN" sz="1800" dirty="0">
              <a:solidFill>
                <a:srgbClr val="FFFFFF"/>
              </a:solidFill>
            </a:endParaRPr>
          </a:p>
        </p:txBody>
      </p:sp>
      <p:sp>
        <p:nvSpPr>
          <p:cNvPr id="15" name="Picture Placeholder 3"/>
          <p:cNvSpPr>
            <a:spLocks noGrp="1"/>
          </p:cNvSpPr>
          <p:nvPr>
            <p:ph type="pic" sz="quarter" idx="11" hasCustomPrompt="1"/>
          </p:nvPr>
        </p:nvSpPr>
        <p:spPr>
          <a:xfrm flipH="1">
            <a:off x="5508105" y="601149"/>
            <a:ext cx="3635375" cy="4334887"/>
          </a:xfrm>
          <a:custGeom>
            <a:avLst/>
            <a:gdLst/>
            <a:ahLst/>
            <a:cxnLst/>
            <a:rect l="l" t="t" r="r" b="b"/>
            <a:pathLst>
              <a:path w="3635375" h="4348163">
                <a:moveTo>
                  <a:pt x="1" y="0"/>
                </a:moveTo>
                <a:lnTo>
                  <a:pt x="626920" y="0"/>
                </a:lnTo>
                <a:lnTo>
                  <a:pt x="2766061" y="0"/>
                </a:lnTo>
                <a:lnTo>
                  <a:pt x="3008455" y="0"/>
                </a:lnTo>
                <a:lnTo>
                  <a:pt x="3635375" y="4348163"/>
                </a:lnTo>
                <a:lnTo>
                  <a:pt x="2766061" y="4348163"/>
                </a:lnTo>
                <a:lnTo>
                  <a:pt x="1" y="4348163"/>
                </a:lnTo>
                <a:lnTo>
                  <a:pt x="0" y="4348163"/>
                </a:lnTo>
                <a:lnTo>
                  <a:pt x="1" y="4348157"/>
                </a:lnTo>
                <a:close/>
              </a:path>
            </a:pathLst>
          </a:custGeom>
          <a:solidFill>
            <a:schemeClr val="bg1">
              <a:lumMod val="85000"/>
            </a:schemeClr>
          </a:solidFill>
        </p:spPr>
        <p:txBody>
          <a:bodyPr lIns="0" tIns="0" rIns="0" bIns="0" anchor="ctr">
            <a:noAutofit/>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tab pos="180975" algn="l"/>
              </a:tabLst>
              <a:defRPr lang="en-IN" sz="1400" i="1" dirty="0" smtClean="0"/>
            </a:lvl1pPr>
          </a:lstStyle>
          <a:p>
            <a:r>
              <a:rPr lang="en-IN" dirty="0"/>
              <a:t>Click icon to add image</a:t>
            </a:r>
          </a:p>
        </p:txBody>
      </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Vertical Picture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grpSp>
      <p:sp>
        <p:nvSpPr>
          <p:cNvPr id="4" name="Content Placeholder 3"/>
          <p:cNvSpPr>
            <a:spLocks noGrp="1"/>
          </p:cNvSpPr>
          <p:nvPr>
            <p:ph sz="quarter" idx="12"/>
          </p:nvPr>
        </p:nvSpPr>
        <p:spPr>
          <a:xfrm>
            <a:off x="249238" y="762000"/>
            <a:ext cx="5154612" cy="417353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960720930"/>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orizontal Picture Slide">
    <p:spTree>
      <p:nvGrpSpPr>
        <p:cNvPr id="1" name=""/>
        <p:cNvGrpSpPr/>
        <p:nvPr/>
      </p:nvGrpSpPr>
      <p:grpSpPr>
        <a:xfrm>
          <a:off x="0" y="0"/>
          <a:ext cx="0" cy="0"/>
          <a:chOff x="0" y="0"/>
          <a:chExt cx="0" cy="0"/>
        </a:xfrm>
      </p:grpSpPr>
      <p:grpSp>
        <p:nvGrpSpPr>
          <p:cNvPr id="107" name="Group 106"/>
          <p:cNvGrpSpPr/>
          <p:nvPr userDrawn="1"/>
        </p:nvGrpSpPr>
        <p:grpSpPr>
          <a:xfrm>
            <a:off x="0" y="596901"/>
            <a:ext cx="9137515" cy="4375150"/>
            <a:chOff x="-1" y="596901"/>
            <a:chExt cx="9137515" cy="4375150"/>
          </a:xfrm>
        </p:grpSpPr>
        <p:grpSp>
          <p:nvGrpSpPr>
            <p:cNvPr id="108" name="Group 119"/>
            <p:cNvGrpSpPr/>
            <p:nvPr userDrawn="1"/>
          </p:nvGrpSpPr>
          <p:grpSpPr>
            <a:xfrm>
              <a:off x="-1" y="596901"/>
              <a:ext cx="9137515" cy="4368770"/>
              <a:chOff x="-1" y="596901"/>
              <a:chExt cx="9137515" cy="4368770"/>
            </a:xfrm>
          </p:grpSpPr>
          <p:cxnSp>
            <p:nvCxnSpPr>
              <p:cNvPr id="169" name="Straight Connector 168"/>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9" name="Group 87"/>
            <p:cNvGrpSpPr/>
            <p:nvPr userDrawn="1"/>
          </p:nvGrpSpPr>
          <p:grpSpPr>
            <a:xfrm>
              <a:off x="142570" y="603115"/>
              <a:ext cx="8858313" cy="4368936"/>
              <a:chOff x="142672" y="603115"/>
              <a:chExt cx="8864600" cy="4338536"/>
            </a:xfrm>
          </p:grpSpPr>
          <p:cxnSp>
            <p:nvCxnSpPr>
              <p:cNvPr id="110" name="Straight Connector 109"/>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16" name="Parallelogram 15"/>
          <p:cNvSpPr/>
          <p:nvPr userDrawn="1"/>
        </p:nvSpPr>
        <p:spPr>
          <a:xfrm>
            <a:off x="632460" y="692059"/>
            <a:ext cx="8069580" cy="2822667"/>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US" sz="2800" b="1" dirty="0">
              <a:solidFill>
                <a:srgbClr val="000000"/>
              </a:solidFill>
            </a:endParaRPr>
          </a:p>
          <a:p>
            <a:pPr algn="ctr"/>
            <a:endParaRPr lang="en-IN" sz="1800" dirty="0">
              <a:solidFill>
                <a:srgbClr val="FFFFFF"/>
              </a:solidFill>
            </a:endParaRPr>
          </a:p>
        </p:txBody>
      </p:sp>
      <p:sp>
        <p:nvSpPr>
          <p:cNvPr id="15" name="Picture Placeholder 3"/>
          <p:cNvSpPr>
            <a:spLocks noGrp="1"/>
          </p:cNvSpPr>
          <p:nvPr>
            <p:ph type="pic" sz="quarter" idx="11" hasCustomPrompt="1"/>
          </p:nvPr>
        </p:nvSpPr>
        <p:spPr>
          <a:xfrm>
            <a:off x="584836" y="644432"/>
            <a:ext cx="8069580" cy="2822667"/>
          </a:xfrm>
          <a:prstGeom prst="parallelogram">
            <a:avLst/>
          </a:prstGeom>
          <a:solidFill>
            <a:schemeClr val="bg1">
              <a:lumMod val="85000"/>
            </a:schemeClr>
          </a:solidFill>
        </p:spPr>
        <p:txBody>
          <a:bodyPr lIns="0" tIns="0" rIns="0" bIns="0" anchor="ctr">
            <a:noAutofit/>
          </a:bodyPr>
          <a:lstStyle>
            <a:lvl1pPr marL="0" marR="0" indent="0" algn="ctr" defTabSz="685783" rtl="0" eaLnBrk="1" fontAlgn="auto" latinLnBrk="0" hangingPunct="1">
              <a:lnSpc>
                <a:spcPct val="90000"/>
              </a:lnSpc>
              <a:spcBef>
                <a:spcPts val="750"/>
              </a:spcBef>
              <a:spcAft>
                <a:spcPts val="0"/>
              </a:spcAft>
              <a:buClrTx/>
              <a:buSzTx/>
              <a:buFont typeface="+mj-lt"/>
              <a:buNone/>
              <a:tabLst>
                <a:tab pos="180975" algn="l"/>
              </a:tabLst>
              <a:defRPr lang="en-IN" sz="1400" i="1" dirty="0"/>
            </a:lvl1pPr>
          </a:lstStyle>
          <a:p>
            <a:r>
              <a:rPr lang="en-IN" dirty="0"/>
              <a:t>Click icon to add image</a:t>
            </a:r>
          </a:p>
        </p:txBody>
      </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Horizontal Picture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grpSp>
      <p:sp>
        <p:nvSpPr>
          <p:cNvPr id="20" name="Text Placeholder 20"/>
          <p:cNvSpPr>
            <a:spLocks noGrp="1"/>
          </p:cNvSpPr>
          <p:nvPr>
            <p:ph type="body" sz="quarter" idx="13" hasCustomPrompt="1"/>
          </p:nvPr>
        </p:nvSpPr>
        <p:spPr>
          <a:xfrm>
            <a:off x="597996" y="3655695"/>
            <a:ext cx="7403004" cy="1049656"/>
          </a:xfrm>
          <a:prstGeom prst="rect">
            <a:avLst/>
          </a:prstGeom>
        </p:spPr>
        <p:txBody>
          <a:bodyPr>
            <a:noAutofit/>
          </a:bodyPr>
          <a:lstStyle>
            <a:lvl1pPr marL="0" indent="0">
              <a:buNone/>
              <a:defRPr sz="1400"/>
            </a:lvl1pPr>
            <a:lvl2pPr marL="342891" indent="0">
              <a:buNone/>
              <a:defRPr sz="1100"/>
            </a:lvl2pPr>
            <a:lvl3pPr marL="685782" indent="0">
              <a:buNone/>
              <a:defRPr sz="1100"/>
            </a:lvl3pPr>
            <a:lvl4pPr marL="1028674" indent="0">
              <a:buNone/>
              <a:defRPr sz="1100"/>
            </a:lvl4pPr>
            <a:lvl5pPr marL="1371566" indent="0">
              <a:buNone/>
              <a:defRPr sz="1100"/>
            </a:lvl5pPr>
          </a:lstStyle>
          <a:p>
            <a:pPr lvl="0"/>
            <a:r>
              <a:rPr lang="en-US" dirty="0"/>
              <a:t>Enter Text</a:t>
            </a:r>
          </a:p>
        </p:txBody>
      </p:sp>
    </p:spTree>
    <p:extLst>
      <p:ext uri="{BB962C8B-B14F-4D97-AF65-F5344CB8AC3E}">
        <p14:creationId xmlns:p14="http://schemas.microsoft.com/office/powerpoint/2010/main" val="568689458"/>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with Image Background">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627535"/>
            <a:ext cx="9144000" cy="4308500"/>
          </a:xfrm>
          <a:solidFill>
            <a:schemeClr val="bg1">
              <a:lumMod val="85000"/>
            </a:schemeClr>
          </a:solidFill>
        </p:spPr>
        <p:txBody>
          <a:bodyPr lIns="0" tIns="0" rIns="0" bIns="0" anchor="ctr">
            <a:noAutofit/>
          </a:bodyPr>
          <a:lstStyle>
            <a:lvl1pPr marL="0" indent="0" algn="ctr">
              <a:buFont typeface="Arial" panose="020B0604020202020204" pitchFamily="34" charset="0"/>
              <a:buNone/>
              <a:defRPr lang="en-IN" sz="1400" i="1" dirty="0"/>
            </a:lvl1pPr>
          </a:lstStyle>
          <a:p>
            <a:r>
              <a:rPr lang="en-IN" dirty="0"/>
              <a:t>Click icon to add image</a:t>
            </a:r>
          </a:p>
        </p:txBody>
      </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Agenda with Image Background</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grpSp>
      <p:sp>
        <p:nvSpPr>
          <p:cNvPr id="21" name="Text Placeholder 7"/>
          <p:cNvSpPr>
            <a:spLocks noGrp="1"/>
          </p:cNvSpPr>
          <p:nvPr>
            <p:ph type="body" sz="quarter" idx="12" hasCustomPrompt="1"/>
          </p:nvPr>
        </p:nvSpPr>
        <p:spPr>
          <a:xfrm>
            <a:off x="683568" y="915567"/>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2" name="Text Placeholder 7"/>
          <p:cNvSpPr>
            <a:spLocks noGrp="1"/>
          </p:cNvSpPr>
          <p:nvPr>
            <p:ph type="body" sz="quarter" idx="13" hasCustomPrompt="1"/>
          </p:nvPr>
        </p:nvSpPr>
        <p:spPr>
          <a:xfrm>
            <a:off x="683568" y="1409335"/>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3" name="Text Placeholder 7"/>
          <p:cNvSpPr>
            <a:spLocks noGrp="1"/>
          </p:cNvSpPr>
          <p:nvPr>
            <p:ph type="body" sz="quarter" idx="14" hasCustomPrompt="1"/>
          </p:nvPr>
        </p:nvSpPr>
        <p:spPr>
          <a:xfrm>
            <a:off x="683568" y="1903105"/>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4" name="Text Placeholder 7"/>
          <p:cNvSpPr>
            <a:spLocks noGrp="1"/>
          </p:cNvSpPr>
          <p:nvPr>
            <p:ph type="body" sz="quarter" idx="15" hasCustomPrompt="1"/>
          </p:nvPr>
        </p:nvSpPr>
        <p:spPr>
          <a:xfrm>
            <a:off x="683568" y="2396874"/>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5" name="Text Placeholder 7"/>
          <p:cNvSpPr>
            <a:spLocks noGrp="1"/>
          </p:cNvSpPr>
          <p:nvPr>
            <p:ph type="body" sz="quarter" idx="16" hasCustomPrompt="1"/>
          </p:nvPr>
        </p:nvSpPr>
        <p:spPr>
          <a:xfrm>
            <a:off x="683568" y="2890642"/>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6" name="Text Placeholder 7"/>
          <p:cNvSpPr>
            <a:spLocks noGrp="1"/>
          </p:cNvSpPr>
          <p:nvPr>
            <p:ph type="body" sz="quarter" idx="17" hasCustomPrompt="1"/>
          </p:nvPr>
        </p:nvSpPr>
        <p:spPr>
          <a:xfrm>
            <a:off x="683568" y="3384412"/>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7" name="Text Placeholder 7"/>
          <p:cNvSpPr>
            <a:spLocks noGrp="1"/>
          </p:cNvSpPr>
          <p:nvPr>
            <p:ph type="body" sz="quarter" idx="18" hasCustomPrompt="1"/>
          </p:nvPr>
        </p:nvSpPr>
        <p:spPr>
          <a:xfrm>
            <a:off x="683568" y="3878181"/>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8" name="Text Placeholder 7"/>
          <p:cNvSpPr>
            <a:spLocks noGrp="1"/>
          </p:cNvSpPr>
          <p:nvPr>
            <p:ph type="body" sz="quarter" idx="19" hasCustomPrompt="1"/>
          </p:nvPr>
        </p:nvSpPr>
        <p:spPr>
          <a:xfrm>
            <a:off x="683568" y="4371951"/>
            <a:ext cx="3528392" cy="288032"/>
          </a:xfrm>
          <a:prstGeom prst="parallelogram">
            <a:avLst/>
          </a:prstGeom>
          <a:solidFill>
            <a:srgbClr val="1F1A17">
              <a:alpha val="69804"/>
            </a:srgbClr>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9" name="Text Placeholder 7"/>
          <p:cNvSpPr>
            <a:spLocks noGrp="1"/>
          </p:cNvSpPr>
          <p:nvPr>
            <p:ph type="body" sz="quarter" idx="20" hasCustomPrompt="1"/>
          </p:nvPr>
        </p:nvSpPr>
        <p:spPr>
          <a:xfrm>
            <a:off x="279687" y="915567"/>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1</a:t>
            </a:r>
          </a:p>
        </p:txBody>
      </p:sp>
      <p:sp>
        <p:nvSpPr>
          <p:cNvPr id="30" name="Text Placeholder 7"/>
          <p:cNvSpPr>
            <a:spLocks noGrp="1"/>
          </p:cNvSpPr>
          <p:nvPr>
            <p:ph type="body" sz="quarter" idx="21" hasCustomPrompt="1"/>
          </p:nvPr>
        </p:nvSpPr>
        <p:spPr>
          <a:xfrm>
            <a:off x="279687" y="1409335"/>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2</a:t>
            </a:r>
          </a:p>
        </p:txBody>
      </p:sp>
      <p:sp>
        <p:nvSpPr>
          <p:cNvPr id="31" name="Text Placeholder 7"/>
          <p:cNvSpPr>
            <a:spLocks noGrp="1"/>
          </p:cNvSpPr>
          <p:nvPr>
            <p:ph type="body" sz="quarter" idx="22" hasCustomPrompt="1"/>
          </p:nvPr>
        </p:nvSpPr>
        <p:spPr>
          <a:xfrm>
            <a:off x="279687" y="1903105"/>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3</a:t>
            </a:r>
          </a:p>
        </p:txBody>
      </p:sp>
      <p:sp>
        <p:nvSpPr>
          <p:cNvPr id="32" name="Text Placeholder 7"/>
          <p:cNvSpPr>
            <a:spLocks noGrp="1"/>
          </p:cNvSpPr>
          <p:nvPr>
            <p:ph type="body" sz="quarter" idx="23" hasCustomPrompt="1"/>
          </p:nvPr>
        </p:nvSpPr>
        <p:spPr>
          <a:xfrm>
            <a:off x="279687" y="2396874"/>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4</a:t>
            </a:r>
          </a:p>
        </p:txBody>
      </p:sp>
      <p:sp>
        <p:nvSpPr>
          <p:cNvPr id="33" name="Text Placeholder 7"/>
          <p:cNvSpPr>
            <a:spLocks noGrp="1"/>
          </p:cNvSpPr>
          <p:nvPr>
            <p:ph type="body" sz="quarter" idx="24" hasCustomPrompt="1"/>
          </p:nvPr>
        </p:nvSpPr>
        <p:spPr>
          <a:xfrm>
            <a:off x="279687" y="2890642"/>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5</a:t>
            </a:r>
          </a:p>
        </p:txBody>
      </p:sp>
      <p:sp>
        <p:nvSpPr>
          <p:cNvPr id="34" name="Text Placeholder 7"/>
          <p:cNvSpPr>
            <a:spLocks noGrp="1"/>
          </p:cNvSpPr>
          <p:nvPr>
            <p:ph type="body" sz="quarter" idx="25" hasCustomPrompt="1"/>
          </p:nvPr>
        </p:nvSpPr>
        <p:spPr>
          <a:xfrm>
            <a:off x="279687" y="3384412"/>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6</a:t>
            </a:r>
          </a:p>
        </p:txBody>
      </p:sp>
      <p:sp>
        <p:nvSpPr>
          <p:cNvPr id="35" name="Text Placeholder 7"/>
          <p:cNvSpPr>
            <a:spLocks noGrp="1"/>
          </p:cNvSpPr>
          <p:nvPr>
            <p:ph type="body" sz="quarter" idx="26" hasCustomPrompt="1"/>
          </p:nvPr>
        </p:nvSpPr>
        <p:spPr>
          <a:xfrm>
            <a:off x="279687" y="3878181"/>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7</a:t>
            </a:r>
          </a:p>
        </p:txBody>
      </p:sp>
      <p:sp>
        <p:nvSpPr>
          <p:cNvPr id="36" name="Text Placeholder 7"/>
          <p:cNvSpPr>
            <a:spLocks noGrp="1"/>
          </p:cNvSpPr>
          <p:nvPr>
            <p:ph type="body" sz="quarter" idx="27" hasCustomPrompt="1"/>
          </p:nvPr>
        </p:nvSpPr>
        <p:spPr>
          <a:xfrm>
            <a:off x="279687" y="4371951"/>
            <a:ext cx="403882" cy="288032"/>
          </a:xfrm>
          <a:prstGeom prst="parallelogram">
            <a:avLst/>
          </a:prstGeom>
          <a:solidFill>
            <a:srgbClr val="0556CD"/>
          </a:solidFill>
        </p:spPr>
        <p:txBody>
          <a:bodyPr lIns="36000" tIns="72000" rIns="36000" bIns="36000" anchor="ctr">
            <a:noAutofit/>
          </a:bodyPr>
          <a:lstStyle>
            <a:lvl1pPr marL="0" indent="0" algn="ctr">
              <a:buNone/>
              <a:defRPr sz="1600" b="0" i="0">
                <a:solidFill>
                  <a:schemeClr val="bg1"/>
                </a:solidFill>
              </a:defRPr>
            </a:lvl1pPr>
          </a:lstStyle>
          <a:p>
            <a:pPr lvl="0"/>
            <a:r>
              <a:rPr lang="en-IN" dirty="0"/>
              <a:t>8</a:t>
            </a:r>
          </a:p>
        </p:txBody>
      </p:sp>
    </p:spTree>
    <p:extLst>
      <p:ext uri="{BB962C8B-B14F-4D97-AF65-F5344CB8AC3E}">
        <p14:creationId xmlns:p14="http://schemas.microsoft.com/office/powerpoint/2010/main" val="172840421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Without Image Background">
    <p:spTree>
      <p:nvGrpSpPr>
        <p:cNvPr id="1" name=""/>
        <p:cNvGrpSpPr/>
        <p:nvPr/>
      </p:nvGrpSpPr>
      <p:grpSpPr>
        <a:xfrm>
          <a:off x="0" y="0"/>
          <a:ext cx="0" cy="0"/>
          <a:chOff x="0" y="0"/>
          <a:chExt cx="0" cy="0"/>
        </a:xfrm>
      </p:grpSpPr>
      <p:grpSp>
        <p:nvGrpSpPr>
          <p:cNvPr id="130" name="Group 129"/>
          <p:cNvGrpSpPr/>
          <p:nvPr userDrawn="1"/>
        </p:nvGrpSpPr>
        <p:grpSpPr>
          <a:xfrm>
            <a:off x="0" y="596901"/>
            <a:ext cx="9137515" cy="4375150"/>
            <a:chOff x="-1" y="596901"/>
            <a:chExt cx="9137515" cy="4375150"/>
          </a:xfrm>
        </p:grpSpPr>
        <p:grpSp>
          <p:nvGrpSpPr>
            <p:cNvPr id="131" name="Group 119"/>
            <p:cNvGrpSpPr/>
            <p:nvPr userDrawn="1"/>
          </p:nvGrpSpPr>
          <p:grpSpPr>
            <a:xfrm>
              <a:off x="-1" y="596901"/>
              <a:ext cx="9137515" cy="4368770"/>
              <a:chOff x="-1" y="596901"/>
              <a:chExt cx="9137515" cy="4368770"/>
            </a:xfrm>
          </p:grpSpPr>
          <p:cxnSp>
            <p:nvCxnSpPr>
              <p:cNvPr id="192" name="Straight Connector 191"/>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32" name="Group 87"/>
            <p:cNvGrpSpPr/>
            <p:nvPr userDrawn="1"/>
          </p:nvGrpSpPr>
          <p:grpSpPr>
            <a:xfrm>
              <a:off x="142570" y="603115"/>
              <a:ext cx="8858313" cy="4368936"/>
              <a:chOff x="142672" y="603115"/>
              <a:chExt cx="8864600" cy="4338536"/>
            </a:xfrm>
          </p:grpSpPr>
          <p:cxnSp>
            <p:nvCxnSpPr>
              <p:cNvPr id="133" name="Straight Connector 132"/>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Agenda Without Image Background</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grpSp>
      <p:sp>
        <p:nvSpPr>
          <p:cNvPr id="21" name="Text Placeholder 7"/>
          <p:cNvSpPr>
            <a:spLocks noGrp="1"/>
          </p:cNvSpPr>
          <p:nvPr>
            <p:ph type="body" sz="quarter" idx="12" hasCustomPrompt="1"/>
          </p:nvPr>
        </p:nvSpPr>
        <p:spPr>
          <a:xfrm>
            <a:off x="683568" y="915567"/>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2" name="Text Placeholder 7"/>
          <p:cNvSpPr>
            <a:spLocks noGrp="1"/>
          </p:cNvSpPr>
          <p:nvPr>
            <p:ph type="body" sz="quarter" idx="13" hasCustomPrompt="1"/>
          </p:nvPr>
        </p:nvSpPr>
        <p:spPr>
          <a:xfrm>
            <a:off x="683568" y="1409335"/>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3" name="Text Placeholder 7"/>
          <p:cNvSpPr>
            <a:spLocks noGrp="1"/>
          </p:cNvSpPr>
          <p:nvPr>
            <p:ph type="body" sz="quarter" idx="14" hasCustomPrompt="1"/>
          </p:nvPr>
        </p:nvSpPr>
        <p:spPr>
          <a:xfrm>
            <a:off x="683568" y="1903105"/>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4" name="Text Placeholder 7"/>
          <p:cNvSpPr>
            <a:spLocks noGrp="1"/>
          </p:cNvSpPr>
          <p:nvPr>
            <p:ph type="body" sz="quarter" idx="15" hasCustomPrompt="1"/>
          </p:nvPr>
        </p:nvSpPr>
        <p:spPr>
          <a:xfrm>
            <a:off x="683568" y="2396874"/>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5" name="Text Placeholder 7"/>
          <p:cNvSpPr>
            <a:spLocks noGrp="1"/>
          </p:cNvSpPr>
          <p:nvPr>
            <p:ph type="body" sz="quarter" idx="16" hasCustomPrompt="1"/>
          </p:nvPr>
        </p:nvSpPr>
        <p:spPr>
          <a:xfrm>
            <a:off x="683568" y="2890642"/>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6" name="Text Placeholder 7"/>
          <p:cNvSpPr>
            <a:spLocks noGrp="1"/>
          </p:cNvSpPr>
          <p:nvPr>
            <p:ph type="body" sz="quarter" idx="17" hasCustomPrompt="1"/>
          </p:nvPr>
        </p:nvSpPr>
        <p:spPr>
          <a:xfrm>
            <a:off x="683568" y="3384412"/>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7" name="Text Placeholder 7"/>
          <p:cNvSpPr>
            <a:spLocks noGrp="1"/>
          </p:cNvSpPr>
          <p:nvPr>
            <p:ph type="body" sz="quarter" idx="18" hasCustomPrompt="1"/>
          </p:nvPr>
        </p:nvSpPr>
        <p:spPr>
          <a:xfrm>
            <a:off x="683568" y="3878181"/>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8" name="Text Placeholder 7"/>
          <p:cNvSpPr>
            <a:spLocks noGrp="1"/>
          </p:cNvSpPr>
          <p:nvPr>
            <p:ph type="body" sz="quarter" idx="19" hasCustomPrompt="1"/>
          </p:nvPr>
        </p:nvSpPr>
        <p:spPr>
          <a:xfrm>
            <a:off x="683568" y="4371951"/>
            <a:ext cx="3528392" cy="288032"/>
          </a:xfrm>
          <a:prstGeom prst="parallelogram">
            <a:avLst/>
          </a:prstGeom>
          <a:solidFill>
            <a:srgbClr val="0556CD"/>
          </a:solidFill>
        </p:spPr>
        <p:txBody>
          <a:bodyPr lIns="36000" tIns="72000" rIns="36000" bIns="36000" anchor="ctr">
            <a:noAutofit/>
          </a:bodyPr>
          <a:lstStyle>
            <a:lvl1pPr marL="0" indent="0">
              <a:buNone/>
              <a:defRPr sz="1600" b="0" i="0">
                <a:solidFill>
                  <a:schemeClr val="bg1"/>
                </a:solidFill>
              </a:defRPr>
            </a:lvl1pPr>
          </a:lstStyle>
          <a:p>
            <a:pPr lvl="0"/>
            <a:r>
              <a:rPr lang="en-IN" dirty="0"/>
              <a:t>Agenda</a:t>
            </a:r>
          </a:p>
        </p:txBody>
      </p:sp>
      <p:sp>
        <p:nvSpPr>
          <p:cNvPr id="29" name="Text Placeholder 7"/>
          <p:cNvSpPr>
            <a:spLocks noGrp="1"/>
          </p:cNvSpPr>
          <p:nvPr>
            <p:ph type="body" sz="quarter" idx="20" hasCustomPrompt="1"/>
          </p:nvPr>
        </p:nvSpPr>
        <p:spPr>
          <a:xfrm>
            <a:off x="279687" y="915567"/>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1</a:t>
            </a:r>
          </a:p>
        </p:txBody>
      </p:sp>
      <p:sp>
        <p:nvSpPr>
          <p:cNvPr id="30" name="Text Placeholder 7"/>
          <p:cNvSpPr>
            <a:spLocks noGrp="1"/>
          </p:cNvSpPr>
          <p:nvPr>
            <p:ph type="body" sz="quarter" idx="21" hasCustomPrompt="1"/>
          </p:nvPr>
        </p:nvSpPr>
        <p:spPr>
          <a:xfrm>
            <a:off x="279687" y="1409335"/>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2</a:t>
            </a:r>
          </a:p>
        </p:txBody>
      </p:sp>
      <p:sp>
        <p:nvSpPr>
          <p:cNvPr id="31" name="Text Placeholder 7"/>
          <p:cNvSpPr>
            <a:spLocks noGrp="1"/>
          </p:cNvSpPr>
          <p:nvPr>
            <p:ph type="body" sz="quarter" idx="22" hasCustomPrompt="1"/>
          </p:nvPr>
        </p:nvSpPr>
        <p:spPr>
          <a:xfrm>
            <a:off x="279687" y="1903105"/>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3</a:t>
            </a:r>
          </a:p>
        </p:txBody>
      </p:sp>
      <p:sp>
        <p:nvSpPr>
          <p:cNvPr id="32" name="Text Placeholder 7"/>
          <p:cNvSpPr>
            <a:spLocks noGrp="1"/>
          </p:cNvSpPr>
          <p:nvPr>
            <p:ph type="body" sz="quarter" idx="23" hasCustomPrompt="1"/>
          </p:nvPr>
        </p:nvSpPr>
        <p:spPr>
          <a:xfrm>
            <a:off x="279687" y="2396874"/>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4</a:t>
            </a:r>
          </a:p>
        </p:txBody>
      </p:sp>
      <p:sp>
        <p:nvSpPr>
          <p:cNvPr id="33" name="Text Placeholder 7"/>
          <p:cNvSpPr>
            <a:spLocks noGrp="1"/>
          </p:cNvSpPr>
          <p:nvPr>
            <p:ph type="body" sz="quarter" idx="24" hasCustomPrompt="1"/>
          </p:nvPr>
        </p:nvSpPr>
        <p:spPr>
          <a:xfrm>
            <a:off x="279687" y="2890642"/>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5</a:t>
            </a:r>
          </a:p>
        </p:txBody>
      </p:sp>
      <p:sp>
        <p:nvSpPr>
          <p:cNvPr id="34" name="Text Placeholder 7"/>
          <p:cNvSpPr>
            <a:spLocks noGrp="1"/>
          </p:cNvSpPr>
          <p:nvPr>
            <p:ph type="body" sz="quarter" idx="25" hasCustomPrompt="1"/>
          </p:nvPr>
        </p:nvSpPr>
        <p:spPr>
          <a:xfrm>
            <a:off x="279687" y="3384412"/>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6</a:t>
            </a:r>
          </a:p>
        </p:txBody>
      </p:sp>
      <p:sp>
        <p:nvSpPr>
          <p:cNvPr id="35" name="Text Placeholder 7"/>
          <p:cNvSpPr>
            <a:spLocks noGrp="1"/>
          </p:cNvSpPr>
          <p:nvPr>
            <p:ph type="body" sz="quarter" idx="26" hasCustomPrompt="1"/>
          </p:nvPr>
        </p:nvSpPr>
        <p:spPr>
          <a:xfrm>
            <a:off x="279687" y="3878181"/>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7</a:t>
            </a:r>
          </a:p>
        </p:txBody>
      </p:sp>
      <p:sp>
        <p:nvSpPr>
          <p:cNvPr id="36" name="Text Placeholder 7"/>
          <p:cNvSpPr>
            <a:spLocks noGrp="1"/>
          </p:cNvSpPr>
          <p:nvPr>
            <p:ph type="body" sz="quarter" idx="27" hasCustomPrompt="1"/>
          </p:nvPr>
        </p:nvSpPr>
        <p:spPr>
          <a:xfrm>
            <a:off x="279687" y="4371951"/>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600" b="0" i="0">
                <a:solidFill>
                  <a:schemeClr val="bg1"/>
                </a:solidFill>
              </a:defRPr>
            </a:lvl1pPr>
          </a:lstStyle>
          <a:p>
            <a:pPr lvl="0"/>
            <a:r>
              <a:rPr lang="en-IN" dirty="0"/>
              <a:t>8</a:t>
            </a:r>
          </a:p>
        </p:txBody>
      </p:sp>
    </p:spTree>
    <p:extLst>
      <p:ext uri="{BB962C8B-B14F-4D97-AF65-F5344CB8AC3E}">
        <p14:creationId xmlns:p14="http://schemas.microsoft.com/office/powerpoint/2010/main" val="143455518"/>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Slide">
    <p:spTree>
      <p:nvGrpSpPr>
        <p:cNvPr id="1" name=""/>
        <p:cNvGrpSpPr/>
        <p:nvPr/>
      </p:nvGrpSpPr>
      <p:grpSpPr>
        <a:xfrm>
          <a:off x="0" y="0"/>
          <a:ext cx="0" cy="0"/>
          <a:chOff x="0" y="0"/>
          <a:chExt cx="0" cy="0"/>
        </a:xfrm>
      </p:grpSpPr>
      <p:grpSp>
        <p:nvGrpSpPr>
          <p:cNvPr id="113" name="Group 112"/>
          <p:cNvGrpSpPr/>
          <p:nvPr userDrawn="1"/>
        </p:nvGrpSpPr>
        <p:grpSpPr>
          <a:xfrm>
            <a:off x="0" y="596901"/>
            <a:ext cx="9137515" cy="4375150"/>
            <a:chOff x="-1" y="596901"/>
            <a:chExt cx="9137515" cy="4375150"/>
          </a:xfrm>
        </p:grpSpPr>
        <p:grpSp>
          <p:nvGrpSpPr>
            <p:cNvPr id="114" name="Group 119"/>
            <p:cNvGrpSpPr/>
            <p:nvPr userDrawn="1"/>
          </p:nvGrpSpPr>
          <p:grpSpPr>
            <a:xfrm>
              <a:off x="-1" y="596901"/>
              <a:ext cx="9137515" cy="4368770"/>
              <a:chOff x="-1" y="596901"/>
              <a:chExt cx="9137515" cy="4368770"/>
            </a:xfrm>
          </p:grpSpPr>
          <p:cxnSp>
            <p:nvCxnSpPr>
              <p:cNvPr id="175" name="Straight Connector 174"/>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15" name="Group 87"/>
            <p:cNvGrpSpPr/>
            <p:nvPr userDrawn="1"/>
          </p:nvGrpSpPr>
          <p:grpSpPr>
            <a:xfrm>
              <a:off x="142570" y="603115"/>
              <a:ext cx="8858313" cy="4368936"/>
              <a:chOff x="142672" y="603115"/>
              <a:chExt cx="8864600" cy="4338536"/>
            </a:xfrm>
          </p:grpSpPr>
          <p:cxnSp>
            <p:nvCxnSpPr>
              <p:cNvPr id="116" name="Straight Connector 115"/>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Two Column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grpSp>
      <p:sp>
        <p:nvSpPr>
          <p:cNvPr id="21" name="Text Placeholder 7"/>
          <p:cNvSpPr>
            <a:spLocks noGrp="1"/>
          </p:cNvSpPr>
          <p:nvPr>
            <p:ph type="body" sz="quarter" idx="12" hasCustomPrompt="1"/>
          </p:nvPr>
        </p:nvSpPr>
        <p:spPr>
          <a:xfrm>
            <a:off x="683568" y="771550"/>
            <a:ext cx="3528392" cy="288032"/>
          </a:xfrm>
          <a:prstGeom prst="parallelogram">
            <a:avLst/>
          </a:prstGeom>
          <a:solidFill>
            <a:srgbClr val="0556CD"/>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dirty="0"/>
              <a:t>Column 1 Title</a:t>
            </a:r>
          </a:p>
        </p:txBody>
      </p:sp>
      <p:sp>
        <p:nvSpPr>
          <p:cNvPr id="29" name="Text Placeholder 7"/>
          <p:cNvSpPr>
            <a:spLocks noGrp="1"/>
          </p:cNvSpPr>
          <p:nvPr>
            <p:ph type="body" sz="quarter" idx="20" hasCustomPrompt="1"/>
          </p:nvPr>
        </p:nvSpPr>
        <p:spPr>
          <a:xfrm>
            <a:off x="279687"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1</a:t>
            </a:r>
          </a:p>
        </p:txBody>
      </p:sp>
      <p:sp>
        <p:nvSpPr>
          <p:cNvPr id="38" name="Text Placeholder 7"/>
          <p:cNvSpPr>
            <a:spLocks noGrp="1"/>
          </p:cNvSpPr>
          <p:nvPr>
            <p:ph type="body" sz="quarter" idx="21" hasCustomPrompt="1"/>
          </p:nvPr>
        </p:nvSpPr>
        <p:spPr>
          <a:xfrm>
            <a:off x="5335922" y="771550"/>
            <a:ext cx="3528392" cy="288032"/>
          </a:xfrm>
          <a:prstGeom prst="parallelogram">
            <a:avLst/>
          </a:prstGeom>
          <a:solidFill>
            <a:srgbClr val="0556CD"/>
          </a:solidFill>
        </p:spPr>
        <p:txBody>
          <a:bodyPr lIns="36000" tIns="36000" rIns="36000" bIns="36000" anchor="ctr">
            <a:noAutofit/>
          </a:bodyPr>
          <a:lstStyle>
            <a:lvl1pPr marL="0" indent="0" algn="ctr">
              <a:buNone/>
              <a:defRPr sz="1100" b="0" i="0">
                <a:solidFill>
                  <a:schemeClr val="bg1"/>
                </a:solidFill>
              </a:defRPr>
            </a:lvl1pPr>
          </a:lstStyle>
          <a:p>
            <a:pPr lvl="0"/>
            <a:r>
              <a:rPr lang="en-IN" dirty="0"/>
              <a:t>Column 2 Title</a:t>
            </a:r>
          </a:p>
        </p:txBody>
      </p:sp>
      <p:sp>
        <p:nvSpPr>
          <p:cNvPr id="39" name="Text Placeholder 7"/>
          <p:cNvSpPr>
            <a:spLocks noGrp="1"/>
          </p:cNvSpPr>
          <p:nvPr>
            <p:ph type="body" sz="quarter" idx="22" hasCustomPrompt="1"/>
          </p:nvPr>
        </p:nvSpPr>
        <p:spPr>
          <a:xfrm>
            <a:off x="4932040"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2</a:t>
            </a:r>
          </a:p>
        </p:txBody>
      </p:sp>
      <p:sp>
        <p:nvSpPr>
          <p:cNvPr id="40" name="Content Placeholder 2"/>
          <p:cNvSpPr>
            <a:spLocks noGrp="1"/>
          </p:cNvSpPr>
          <p:nvPr>
            <p:ph idx="1"/>
          </p:nvPr>
        </p:nvSpPr>
        <p:spPr>
          <a:xfrm>
            <a:off x="304800" y="1131591"/>
            <a:ext cx="3835152"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dirty="0"/>
              <a:t>Click to edit Master text styles</a:t>
            </a:r>
          </a:p>
          <a:p>
            <a:pPr lvl="1">
              <a:buFontTx/>
              <a:buBlip>
                <a:blip r:embed="rId2"/>
              </a:buBlip>
            </a:pPr>
            <a:r>
              <a:rPr lang="en-US" dirty="0"/>
              <a:t>Second level</a:t>
            </a:r>
          </a:p>
          <a:p>
            <a:pPr lvl="2">
              <a:buFontTx/>
              <a:buBlip>
                <a:blip r:embed="rId2"/>
              </a:buBlip>
            </a:pPr>
            <a:r>
              <a:rPr lang="en-US" dirty="0"/>
              <a:t>Third level</a:t>
            </a:r>
          </a:p>
          <a:p>
            <a:pPr lvl="3">
              <a:buFontTx/>
              <a:buBlip>
                <a:blip r:embed="rId2"/>
              </a:buBlip>
            </a:pPr>
            <a:r>
              <a:rPr lang="en-US" dirty="0"/>
              <a:t>Fourth level</a:t>
            </a:r>
          </a:p>
          <a:p>
            <a:pPr lvl="4">
              <a:buFontTx/>
              <a:buBlip>
                <a:blip r:embed="rId2"/>
              </a:buBlip>
            </a:pPr>
            <a:r>
              <a:rPr lang="en-US" dirty="0"/>
              <a:t>Fifth level</a:t>
            </a:r>
          </a:p>
        </p:txBody>
      </p:sp>
      <p:sp>
        <p:nvSpPr>
          <p:cNvPr id="41" name="Content Placeholder 2"/>
          <p:cNvSpPr>
            <a:spLocks noGrp="1"/>
          </p:cNvSpPr>
          <p:nvPr>
            <p:ph idx="23"/>
          </p:nvPr>
        </p:nvSpPr>
        <p:spPr>
          <a:xfrm>
            <a:off x="4932040" y="1131591"/>
            <a:ext cx="3835152"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dirty="0"/>
              <a:t>Click to edit Master text styles</a:t>
            </a:r>
          </a:p>
          <a:p>
            <a:pPr lvl="1">
              <a:buFontTx/>
              <a:buBlip>
                <a:blip r:embed="rId2"/>
              </a:buBlip>
            </a:pPr>
            <a:r>
              <a:rPr lang="en-US" dirty="0"/>
              <a:t>Second level</a:t>
            </a:r>
          </a:p>
          <a:p>
            <a:pPr lvl="2">
              <a:buFontTx/>
              <a:buBlip>
                <a:blip r:embed="rId2"/>
              </a:buBlip>
            </a:pPr>
            <a:r>
              <a:rPr lang="en-US" dirty="0"/>
              <a:t>Third level</a:t>
            </a:r>
          </a:p>
          <a:p>
            <a:pPr lvl="3">
              <a:buFontTx/>
              <a:buBlip>
                <a:blip r:embed="rId2"/>
              </a:buBlip>
            </a:pPr>
            <a:r>
              <a:rPr lang="en-US" dirty="0"/>
              <a:t>Fourth level</a:t>
            </a:r>
          </a:p>
          <a:p>
            <a:pPr lvl="4">
              <a:buFontTx/>
              <a:buBlip>
                <a:blip r:embed="rId2"/>
              </a:buBlip>
            </a:pPr>
            <a:r>
              <a:rPr lang="en-US" dirty="0"/>
              <a:t>Fifth level</a:t>
            </a:r>
          </a:p>
        </p:txBody>
      </p:sp>
    </p:spTree>
    <p:extLst>
      <p:ext uri="{BB962C8B-B14F-4D97-AF65-F5344CB8AC3E}">
        <p14:creationId xmlns:p14="http://schemas.microsoft.com/office/powerpoint/2010/main" val="1648773188"/>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Column Slide">
    <p:spTree>
      <p:nvGrpSpPr>
        <p:cNvPr id="1" name=""/>
        <p:cNvGrpSpPr/>
        <p:nvPr/>
      </p:nvGrpSpPr>
      <p:grpSpPr>
        <a:xfrm>
          <a:off x="0" y="0"/>
          <a:ext cx="0" cy="0"/>
          <a:chOff x="0" y="0"/>
          <a:chExt cx="0" cy="0"/>
        </a:xfrm>
      </p:grpSpPr>
      <p:grpSp>
        <p:nvGrpSpPr>
          <p:cNvPr id="119" name="Group 118"/>
          <p:cNvGrpSpPr/>
          <p:nvPr userDrawn="1"/>
        </p:nvGrpSpPr>
        <p:grpSpPr>
          <a:xfrm>
            <a:off x="0" y="596901"/>
            <a:ext cx="9137515" cy="4375150"/>
            <a:chOff x="-1" y="596901"/>
            <a:chExt cx="9137515" cy="4375150"/>
          </a:xfrm>
        </p:grpSpPr>
        <p:grpSp>
          <p:nvGrpSpPr>
            <p:cNvPr id="120" name="Group 119"/>
            <p:cNvGrpSpPr/>
            <p:nvPr userDrawn="1"/>
          </p:nvGrpSpPr>
          <p:grpSpPr>
            <a:xfrm>
              <a:off x="-1" y="596901"/>
              <a:ext cx="9137515" cy="4368770"/>
              <a:chOff x="-1" y="596901"/>
              <a:chExt cx="9137515" cy="4368770"/>
            </a:xfrm>
          </p:grpSpPr>
          <p:cxnSp>
            <p:nvCxnSpPr>
              <p:cNvPr id="181" name="Straight Connector 180"/>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21" name="Group 87"/>
            <p:cNvGrpSpPr/>
            <p:nvPr userDrawn="1"/>
          </p:nvGrpSpPr>
          <p:grpSpPr>
            <a:xfrm>
              <a:off x="142570" y="603115"/>
              <a:ext cx="8858313" cy="4368936"/>
              <a:chOff x="142672" y="603115"/>
              <a:chExt cx="8864600" cy="4338536"/>
            </a:xfrm>
          </p:grpSpPr>
          <p:cxnSp>
            <p:nvCxnSpPr>
              <p:cNvPr id="122" name="Straight Connector 121"/>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Three Column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grpSp>
      <p:sp>
        <p:nvSpPr>
          <p:cNvPr id="21" name="Text Placeholder 7"/>
          <p:cNvSpPr>
            <a:spLocks noGrp="1"/>
          </p:cNvSpPr>
          <p:nvPr>
            <p:ph type="body" sz="quarter" idx="12" hasCustomPrompt="1"/>
          </p:nvPr>
        </p:nvSpPr>
        <p:spPr>
          <a:xfrm>
            <a:off x="683568" y="771550"/>
            <a:ext cx="2160240" cy="288032"/>
          </a:xfrm>
          <a:prstGeom prst="parallelogram">
            <a:avLst/>
          </a:prstGeom>
          <a:solidFill>
            <a:schemeClr val="bg2"/>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dirty="0"/>
              <a:t>Column 1 Title</a:t>
            </a:r>
          </a:p>
        </p:txBody>
      </p:sp>
      <p:sp>
        <p:nvSpPr>
          <p:cNvPr id="29" name="Text Placeholder 7"/>
          <p:cNvSpPr>
            <a:spLocks noGrp="1"/>
          </p:cNvSpPr>
          <p:nvPr>
            <p:ph type="body" sz="quarter" idx="20" hasCustomPrompt="1"/>
          </p:nvPr>
        </p:nvSpPr>
        <p:spPr>
          <a:xfrm>
            <a:off x="279687"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1</a:t>
            </a:r>
          </a:p>
        </p:txBody>
      </p:sp>
      <p:sp>
        <p:nvSpPr>
          <p:cNvPr id="40" name="Content Placeholder 2"/>
          <p:cNvSpPr>
            <a:spLocks noGrp="1"/>
          </p:cNvSpPr>
          <p:nvPr>
            <p:ph idx="1"/>
          </p:nvPr>
        </p:nvSpPr>
        <p:spPr>
          <a:xfrm>
            <a:off x="251520" y="1131591"/>
            <a:ext cx="2539008"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dirty="0"/>
              <a:t>Click to edit Master text styles</a:t>
            </a:r>
          </a:p>
          <a:p>
            <a:pPr lvl="1">
              <a:buFontTx/>
              <a:buBlip>
                <a:blip r:embed="rId2"/>
              </a:buBlip>
            </a:pPr>
            <a:r>
              <a:rPr lang="en-US" dirty="0"/>
              <a:t>Second level</a:t>
            </a:r>
          </a:p>
          <a:p>
            <a:pPr lvl="2">
              <a:buFontTx/>
              <a:buBlip>
                <a:blip r:embed="rId2"/>
              </a:buBlip>
            </a:pPr>
            <a:r>
              <a:rPr lang="en-US" dirty="0"/>
              <a:t>Third level</a:t>
            </a:r>
          </a:p>
          <a:p>
            <a:pPr lvl="3">
              <a:buFontTx/>
              <a:buBlip>
                <a:blip r:embed="rId2"/>
              </a:buBlip>
            </a:pPr>
            <a:r>
              <a:rPr lang="en-US" dirty="0"/>
              <a:t>Fourth level</a:t>
            </a:r>
          </a:p>
          <a:p>
            <a:pPr lvl="4">
              <a:buFontTx/>
              <a:buBlip>
                <a:blip r:embed="rId2"/>
              </a:buBlip>
            </a:pPr>
            <a:r>
              <a:rPr lang="en-US" dirty="0"/>
              <a:t>Fifth level</a:t>
            </a:r>
          </a:p>
        </p:txBody>
      </p:sp>
      <p:sp>
        <p:nvSpPr>
          <p:cNvPr id="17" name="Text Placeholder 7"/>
          <p:cNvSpPr>
            <a:spLocks noGrp="1"/>
          </p:cNvSpPr>
          <p:nvPr>
            <p:ph type="body" sz="quarter" idx="24" hasCustomPrompt="1"/>
          </p:nvPr>
        </p:nvSpPr>
        <p:spPr>
          <a:xfrm>
            <a:off x="3658603" y="771550"/>
            <a:ext cx="2160240" cy="288032"/>
          </a:xfrm>
          <a:prstGeom prst="parallelogram">
            <a:avLst/>
          </a:prstGeom>
          <a:solidFill>
            <a:srgbClr val="0556CD"/>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dirty="0"/>
              <a:t>Column 2 Title</a:t>
            </a:r>
          </a:p>
        </p:txBody>
      </p:sp>
      <p:sp>
        <p:nvSpPr>
          <p:cNvPr id="20" name="Text Placeholder 7"/>
          <p:cNvSpPr>
            <a:spLocks noGrp="1"/>
          </p:cNvSpPr>
          <p:nvPr>
            <p:ph type="body" sz="quarter" idx="25" hasCustomPrompt="1"/>
          </p:nvPr>
        </p:nvSpPr>
        <p:spPr>
          <a:xfrm>
            <a:off x="3254721"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2</a:t>
            </a:r>
          </a:p>
        </p:txBody>
      </p:sp>
      <p:sp>
        <p:nvSpPr>
          <p:cNvPr id="22" name="Text Placeholder 7"/>
          <p:cNvSpPr>
            <a:spLocks noGrp="1"/>
          </p:cNvSpPr>
          <p:nvPr>
            <p:ph type="body" sz="quarter" idx="26" hasCustomPrompt="1"/>
          </p:nvPr>
        </p:nvSpPr>
        <p:spPr>
          <a:xfrm>
            <a:off x="6674979" y="771550"/>
            <a:ext cx="2160240" cy="288032"/>
          </a:xfrm>
          <a:prstGeom prst="parallelogram">
            <a:avLst/>
          </a:prstGeom>
          <a:solidFill>
            <a:schemeClr val="accent2"/>
          </a:solidFill>
        </p:spPr>
        <p:txBody>
          <a:bodyPr lIns="36000" tIns="36000" rIns="36000" bIns="36000" anchor="ctr">
            <a:noAutofit/>
          </a:bodyPr>
          <a:lstStyle>
            <a:lvl1pPr marL="0" indent="0" algn="ctr">
              <a:buNone/>
              <a:defRPr sz="1100" b="0" i="0" baseline="0">
                <a:solidFill>
                  <a:schemeClr val="bg1"/>
                </a:solidFill>
              </a:defRPr>
            </a:lvl1pPr>
          </a:lstStyle>
          <a:p>
            <a:pPr lvl="0"/>
            <a:r>
              <a:rPr lang="en-IN" dirty="0"/>
              <a:t>Column 3 Title</a:t>
            </a:r>
          </a:p>
        </p:txBody>
      </p:sp>
      <p:sp>
        <p:nvSpPr>
          <p:cNvPr id="23" name="Text Placeholder 7"/>
          <p:cNvSpPr>
            <a:spLocks noGrp="1"/>
          </p:cNvSpPr>
          <p:nvPr>
            <p:ph type="body" sz="quarter" idx="27" hasCustomPrompt="1"/>
          </p:nvPr>
        </p:nvSpPr>
        <p:spPr>
          <a:xfrm>
            <a:off x="6271097" y="771550"/>
            <a:ext cx="403882" cy="288032"/>
          </a:xfrm>
          <a:prstGeom prst="parallelogram">
            <a:avLst/>
          </a:prstGeom>
          <a:solidFill>
            <a:schemeClr val="tx1">
              <a:lumMod val="75000"/>
              <a:lumOff val="25000"/>
            </a:schemeClr>
          </a:solidFill>
        </p:spPr>
        <p:txBody>
          <a:bodyPr lIns="36000" tIns="72000" rIns="36000" bIns="36000" anchor="ctr">
            <a:noAutofit/>
          </a:bodyPr>
          <a:lstStyle>
            <a:lvl1pPr marL="0" indent="0" algn="ctr">
              <a:buNone/>
              <a:defRPr sz="1100" b="0" i="0">
                <a:solidFill>
                  <a:schemeClr val="bg1"/>
                </a:solidFill>
              </a:defRPr>
            </a:lvl1pPr>
          </a:lstStyle>
          <a:p>
            <a:pPr lvl="0"/>
            <a:r>
              <a:rPr lang="en-IN" dirty="0"/>
              <a:t>3</a:t>
            </a:r>
          </a:p>
        </p:txBody>
      </p:sp>
      <p:sp>
        <p:nvSpPr>
          <p:cNvPr id="24" name="Content Placeholder 2"/>
          <p:cNvSpPr>
            <a:spLocks noGrp="1"/>
          </p:cNvSpPr>
          <p:nvPr>
            <p:ph idx="28"/>
          </p:nvPr>
        </p:nvSpPr>
        <p:spPr>
          <a:xfrm>
            <a:off x="3275856" y="1131591"/>
            <a:ext cx="2539008"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a:t>Click to edit Master text styles</a:t>
            </a:r>
          </a:p>
          <a:p>
            <a:pPr lvl="1">
              <a:buFontTx/>
              <a:buBlip>
                <a:blip r:embed="rId2"/>
              </a:buBlip>
            </a:pPr>
            <a:r>
              <a:rPr lang="en-US"/>
              <a:t>Second level</a:t>
            </a:r>
          </a:p>
          <a:p>
            <a:pPr lvl="2">
              <a:buFontTx/>
              <a:buBlip>
                <a:blip r:embed="rId2"/>
              </a:buBlip>
            </a:pPr>
            <a:r>
              <a:rPr lang="en-US"/>
              <a:t>Third level</a:t>
            </a:r>
          </a:p>
          <a:p>
            <a:pPr lvl="3">
              <a:buFontTx/>
              <a:buBlip>
                <a:blip r:embed="rId2"/>
              </a:buBlip>
            </a:pPr>
            <a:r>
              <a:rPr lang="en-US"/>
              <a:t>Fourth level</a:t>
            </a:r>
          </a:p>
          <a:p>
            <a:pPr lvl="4">
              <a:buFontTx/>
              <a:buBlip>
                <a:blip r:embed="rId2"/>
              </a:buBlip>
            </a:pPr>
            <a:r>
              <a:rPr lang="en-US"/>
              <a:t>Fifth level</a:t>
            </a:r>
            <a:endParaRPr lang="en-US" dirty="0"/>
          </a:p>
        </p:txBody>
      </p:sp>
      <p:sp>
        <p:nvSpPr>
          <p:cNvPr id="25" name="Content Placeholder 2"/>
          <p:cNvSpPr>
            <a:spLocks noGrp="1"/>
          </p:cNvSpPr>
          <p:nvPr>
            <p:ph idx="29"/>
          </p:nvPr>
        </p:nvSpPr>
        <p:spPr>
          <a:xfrm>
            <a:off x="6281464" y="1131591"/>
            <a:ext cx="2539008" cy="3726160"/>
          </a:xfrm>
          <a:prstGeom prst="rect">
            <a:avLst/>
          </a:prstGeom>
        </p:spPr>
        <p:txBody>
          <a:bodyPr vert="horz" lIns="68579" tIns="34289" rIns="68579" bIns="34289" rtlCol="0">
            <a:normAutofit/>
          </a:bodyPr>
          <a:lstStyle>
            <a:lvl1pPr>
              <a:defRPr lang="en-US" sz="1100" smtClean="0"/>
            </a:lvl1pPr>
            <a:lvl2pPr>
              <a:defRPr lang="en-US" sz="1100" smtClean="0"/>
            </a:lvl2pPr>
            <a:lvl3pPr>
              <a:defRPr lang="en-US" sz="1100" smtClean="0"/>
            </a:lvl3pPr>
            <a:lvl4pPr>
              <a:defRPr lang="en-US" sz="1100" smtClean="0"/>
            </a:lvl4pPr>
            <a:lvl5pPr>
              <a:defRPr lang="en-US" sz="1100" dirty="0"/>
            </a:lvl5pPr>
          </a:lstStyle>
          <a:p>
            <a:pPr lvl="0">
              <a:buFontTx/>
              <a:buBlip>
                <a:blip r:embed="rId2"/>
              </a:buBlip>
            </a:pPr>
            <a:r>
              <a:rPr lang="en-US"/>
              <a:t>Click to edit Master text styles</a:t>
            </a:r>
          </a:p>
          <a:p>
            <a:pPr lvl="1">
              <a:buFontTx/>
              <a:buBlip>
                <a:blip r:embed="rId2"/>
              </a:buBlip>
            </a:pPr>
            <a:r>
              <a:rPr lang="en-US"/>
              <a:t>Second level</a:t>
            </a:r>
          </a:p>
          <a:p>
            <a:pPr lvl="2">
              <a:buFontTx/>
              <a:buBlip>
                <a:blip r:embed="rId2"/>
              </a:buBlip>
            </a:pPr>
            <a:r>
              <a:rPr lang="en-US"/>
              <a:t>Third level</a:t>
            </a:r>
          </a:p>
          <a:p>
            <a:pPr lvl="3">
              <a:buFontTx/>
              <a:buBlip>
                <a:blip r:embed="rId2"/>
              </a:buBlip>
            </a:pPr>
            <a:r>
              <a:rPr lang="en-US"/>
              <a:t>Fourth level</a:t>
            </a:r>
          </a:p>
          <a:p>
            <a:pPr lvl="4">
              <a:buFontTx/>
              <a:buBlip>
                <a:blip r:embed="rId2"/>
              </a:buBlip>
            </a:pPr>
            <a:r>
              <a:rPr lang="en-US"/>
              <a:t>Fifth level</a:t>
            </a:r>
            <a:endParaRPr lang="en-US" dirty="0"/>
          </a:p>
        </p:txBody>
      </p:sp>
    </p:spTree>
    <p:extLst>
      <p:ext uri="{BB962C8B-B14F-4D97-AF65-F5344CB8AC3E}">
        <p14:creationId xmlns:p14="http://schemas.microsoft.com/office/powerpoint/2010/main" val="163588684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rt Diagram Slide">
    <p:spTree>
      <p:nvGrpSpPr>
        <p:cNvPr id="1" name=""/>
        <p:cNvGrpSpPr/>
        <p:nvPr/>
      </p:nvGrpSpPr>
      <p:grpSpPr>
        <a:xfrm>
          <a:off x="0" y="0"/>
          <a:ext cx="0" cy="0"/>
          <a:chOff x="0" y="0"/>
          <a:chExt cx="0" cy="0"/>
        </a:xfrm>
      </p:grpSpPr>
      <p:grpSp>
        <p:nvGrpSpPr>
          <p:cNvPr id="103" name="Group 102"/>
          <p:cNvGrpSpPr/>
          <p:nvPr userDrawn="1"/>
        </p:nvGrpSpPr>
        <p:grpSpPr>
          <a:xfrm>
            <a:off x="0" y="596901"/>
            <a:ext cx="9137515" cy="4375150"/>
            <a:chOff x="-1" y="596901"/>
            <a:chExt cx="9137515" cy="4375150"/>
          </a:xfrm>
        </p:grpSpPr>
        <p:grpSp>
          <p:nvGrpSpPr>
            <p:cNvPr id="104" name="Group 119"/>
            <p:cNvGrpSpPr/>
            <p:nvPr userDrawn="1"/>
          </p:nvGrpSpPr>
          <p:grpSpPr>
            <a:xfrm>
              <a:off x="-1" y="596901"/>
              <a:ext cx="9137515" cy="4368770"/>
              <a:chOff x="-1" y="596901"/>
              <a:chExt cx="9137515" cy="4368770"/>
            </a:xfrm>
          </p:grpSpPr>
          <p:cxnSp>
            <p:nvCxnSpPr>
              <p:cNvPr id="165" name="Straight Connector 164"/>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5" name="Group 87"/>
            <p:cNvGrpSpPr/>
            <p:nvPr userDrawn="1"/>
          </p:nvGrpSpPr>
          <p:grpSpPr>
            <a:xfrm>
              <a:off x="142570" y="603115"/>
              <a:ext cx="8858313" cy="4368936"/>
              <a:chOff x="142672" y="603115"/>
              <a:chExt cx="8864600" cy="4338536"/>
            </a:xfrm>
          </p:grpSpPr>
          <p:cxnSp>
            <p:nvCxnSpPr>
              <p:cNvPr id="106" name="Straight Connector 105"/>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Chart Diagram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grpSp>
      <p:sp>
        <p:nvSpPr>
          <p:cNvPr id="4" name="Chart Placeholder 3"/>
          <p:cNvSpPr>
            <a:spLocks noGrp="1"/>
          </p:cNvSpPr>
          <p:nvPr>
            <p:ph type="chart" sz="quarter" idx="10" hasCustomPrompt="1"/>
          </p:nvPr>
        </p:nvSpPr>
        <p:spPr>
          <a:xfrm>
            <a:off x="249239" y="582613"/>
            <a:ext cx="8645525" cy="4352925"/>
          </a:xfrm>
        </p:spPr>
        <p:txBody>
          <a:bodyPr/>
          <a:lstStyle>
            <a:lvl1pPr marL="0" indent="0">
              <a:buNone/>
              <a:defRPr baseline="0"/>
            </a:lvl1pPr>
          </a:lstStyle>
          <a:p>
            <a:r>
              <a:rPr lang="en-IN" dirty="0"/>
              <a:t>Click icon to add a chart</a:t>
            </a:r>
          </a:p>
        </p:txBody>
      </p:sp>
    </p:spTree>
    <p:extLst>
      <p:ext uri="{BB962C8B-B14F-4D97-AF65-F5344CB8AC3E}">
        <p14:creationId xmlns:p14="http://schemas.microsoft.com/office/powerpoint/2010/main" val="65671518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_Grey_BG">
    <p:spTree>
      <p:nvGrpSpPr>
        <p:cNvPr id="1" name=""/>
        <p:cNvGrpSpPr/>
        <p:nvPr/>
      </p:nvGrpSpPr>
      <p:grpSpPr>
        <a:xfrm>
          <a:off x="0" y="0"/>
          <a:ext cx="0" cy="0"/>
          <a:chOff x="0" y="0"/>
          <a:chExt cx="0" cy="0"/>
        </a:xfrm>
      </p:grpSpPr>
      <p:sp>
        <p:nvSpPr>
          <p:cNvPr id="4" name="Rectangle 3"/>
          <p:cNvSpPr/>
          <p:nvPr userDrawn="1"/>
        </p:nvSpPr>
        <p:spPr>
          <a:xfrm>
            <a:off x="0" y="583327"/>
            <a:ext cx="9144000" cy="435270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Click to edit Title Text</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grpSp>
        <p:nvGrpSpPr>
          <p:cNvPr id="12" name="Group 11"/>
          <p:cNvGrpSpPr/>
          <p:nvPr userDrawn="1"/>
        </p:nvGrpSpPr>
        <p:grpSpPr>
          <a:xfrm>
            <a:off x="1" y="613435"/>
            <a:ext cx="9137515" cy="4344751"/>
            <a:chOff x="0" y="596900"/>
            <a:chExt cx="9144000" cy="4344751"/>
          </a:xfrm>
        </p:grpSpPr>
        <p:grpSp>
          <p:nvGrpSpPr>
            <p:cNvPr id="13" name="Group 87"/>
            <p:cNvGrpSpPr/>
            <p:nvPr userDrawn="1"/>
          </p:nvGrpSpPr>
          <p:grpSpPr>
            <a:xfrm>
              <a:off x="142672" y="603115"/>
              <a:ext cx="8864600" cy="4338536"/>
              <a:chOff x="142672" y="603115"/>
              <a:chExt cx="8864600" cy="4338536"/>
            </a:xfrm>
          </p:grpSpPr>
          <p:cxnSp>
            <p:nvCxnSpPr>
              <p:cNvPr id="45" name="Straight Connector 44"/>
              <p:cNvCxnSpPr/>
              <p:nvPr userDrawn="1"/>
            </p:nvCxnSpPr>
            <p:spPr>
              <a:xfrm>
                <a:off x="1426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29551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44834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60118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75402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90686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a:off x="105970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121253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136537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a:off x="151821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a:off x="167105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a:off x="182389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a:off x="197672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a:off x="212956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228240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243524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258808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274091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289375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304659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319943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335227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350510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365794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381078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396362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411646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426929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442213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457497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472781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488065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503348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518632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533916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549200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564484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579767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595051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610335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625619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640903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656186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671470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686754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702038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717322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732605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747889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763173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77845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793741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809024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8243086"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8395924"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854876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8701600"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8854438"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9007272" y="603115"/>
                <a:ext cx="0" cy="4338536"/>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grpSp>
        <p:cxnSp>
          <p:nvCxnSpPr>
            <p:cNvPr id="14" name="Straight Connector 13"/>
            <p:cNvCxnSpPr/>
            <p:nvPr userDrawn="1"/>
          </p:nvCxnSpPr>
          <p:spPr>
            <a:xfrm rot="5400000">
              <a:off x="4572000" y="-397510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rot="5400000">
              <a:off x="4572000" y="-382226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rot="5400000">
              <a:off x="4572000" y="-366942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rot="5400000">
              <a:off x="4572000" y="-351658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5400000">
              <a:off x="4572000" y="-336374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rot="5400000">
              <a:off x="4572000" y="-321091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rot="5400000">
              <a:off x="4572000" y="-305807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rot="5400000">
              <a:off x="4572000" y="-290523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rot="5400000">
              <a:off x="4572000" y="-275239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rot="5400000">
              <a:off x="4572000" y="-259955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5400000">
              <a:off x="4572000" y="-244672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5400000">
              <a:off x="4572000" y="-229388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rot="5400000">
              <a:off x="4572000" y="-214104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rot="5400000">
              <a:off x="4572000" y="-198820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5400000">
              <a:off x="4572000" y="-183536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rot="5400000">
              <a:off x="4572000" y="-168253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rot="5400000">
              <a:off x="4572000" y="-152969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rot="5400000">
              <a:off x="4572000" y="-137685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rot="5400000">
              <a:off x="4572000" y="-122401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rot="5400000">
              <a:off x="4572000" y="-107117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rot="5400000">
              <a:off x="4572000" y="-91834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rot="5400000">
              <a:off x="4572000" y="-76550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rot="5400000">
              <a:off x="4572000" y="-61266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rot="5400000">
              <a:off x="4572000" y="-45982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rot="5400000">
              <a:off x="4572000" y="-306988"/>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rot="5400000">
              <a:off x="4572000" y="-154150"/>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rot="5400000">
              <a:off x="4572000" y="-1312"/>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rot="5400000">
              <a:off x="4572000" y="151526"/>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rot="5400000">
              <a:off x="4572000" y="304364"/>
              <a:ext cx="0" cy="9144000"/>
            </a:xfrm>
            <a:prstGeom prst="line">
              <a:avLst/>
            </a:prstGeom>
            <a:ln>
              <a:solidFill>
                <a:srgbClr val="F2F2F2">
                  <a:alpha val="12157"/>
                </a:srgbClr>
              </a:solidFill>
            </a:ln>
          </p:spPr>
          <p:style>
            <a:lnRef idx="1">
              <a:schemeClr val="accent1"/>
            </a:lnRef>
            <a:fillRef idx="0">
              <a:schemeClr val="accent1"/>
            </a:fillRef>
            <a:effectRef idx="0">
              <a:schemeClr val="accent1"/>
            </a:effectRef>
            <a:fontRef idx="minor">
              <a:schemeClr val="tx1"/>
            </a:fontRef>
          </p:style>
        </p:cxnSp>
      </p:grpSp>
      <p:sp>
        <p:nvSpPr>
          <p:cNvPr id="10" name="Content Placeholder 2"/>
          <p:cNvSpPr>
            <a:spLocks noGrp="1"/>
          </p:cNvSpPr>
          <p:nvPr>
            <p:ph idx="1"/>
          </p:nvPr>
        </p:nvSpPr>
        <p:spPr>
          <a:xfrm>
            <a:off x="304800" y="666750"/>
            <a:ext cx="8534400" cy="4191000"/>
          </a:xfrm>
          <a:prstGeom prst="rect">
            <a:avLst/>
          </a:prstGeom>
        </p:spPr>
        <p:txBody>
          <a:bodyPr vert="horz" lIns="68579" tIns="34289" rIns="68579" bIns="34289" rtlCol="0">
            <a:normAutofit/>
          </a:bodyPr>
          <a:lstStyle>
            <a:lvl1pPr marL="171446" indent="-171446">
              <a:buFontTx/>
              <a:buBlip>
                <a:blip r:embed="rId2"/>
              </a:buBlip>
              <a:defRPr lang="en-US" smtClean="0">
                <a:solidFill>
                  <a:schemeClr val="bg1"/>
                </a:solidFill>
              </a:defRPr>
            </a:lvl1pPr>
            <a:lvl2pPr marL="514337" indent="-171446">
              <a:buFontTx/>
              <a:buBlip>
                <a:blip r:embed="rId2"/>
              </a:buBlip>
              <a:defRPr lang="en-US" smtClean="0">
                <a:solidFill>
                  <a:schemeClr val="bg1"/>
                </a:solidFill>
              </a:defRPr>
            </a:lvl2pPr>
            <a:lvl3pPr marL="857228" indent="-171446">
              <a:buFontTx/>
              <a:buBlip>
                <a:blip r:embed="rId2"/>
              </a:buBlip>
              <a:defRPr lang="en-US" smtClean="0">
                <a:solidFill>
                  <a:schemeClr val="bg1"/>
                </a:solidFill>
              </a:defRPr>
            </a:lvl3pPr>
            <a:lvl4pPr marL="1200120" indent="-171446">
              <a:buFontTx/>
              <a:buBlip>
                <a:blip r:embed="rId2"/>
              </a:buBlip>
              <a:defRPr lang="en-US" smtClean="0">
                <a:solidFill>
                  <a:schemeClr val="bg1"/>
                </a:solidFill>
              </a:defRPr>
            </a:lvl4pPr>
            <a:lvl5pPr marL="1543012" indent="-171446">
              <a:buFontTx/>
              <a:buBlip>
                <a:blip r:embed="rId2"/>
              </a:buBlip>
              <a:defRPr lang="en-US" dirty="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778825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Diagram Slide">
    <p:spTree>
      <p:nvGrpSpPr>
        <p:cNvPr id="1" name=""/>
        <p:cNvGrpSpPr/>
        <p:nvPr/>
      </p:nvGrpSpPr>
      <p:grpSpPr>
        <a:xfrm>
          <a:off x="0" y="0"/>
          <a:ext cx="0" cy="0"/>
          <a:chOff x="0" y="0"/>
          <a:chExt cx="0" cy="0"/>
        </a:xfrm>
      </p:grpSpPr>
      <p:grpSp>
        <p:nvGrpSpPr>
          <p:cNvPr id="103" name="Group 102"/>
          <p:cNvGrpSpPr/>
          <p:nvPr userDrawn="1"/>
        </p:nvGrpSpPr>
        <p:grpSpPr>
          <a:xfrm>
            <a:off x="0" y="596901"/>
            <a:ext cx="9137515" cy="4375150"/>
            <a:chOff x="-1" y="596901"/>
            <a:chExt cx="9137515" cy="4375150"/>
          </a:xfrm>
        </p:grpSpPr>
        <p:grpSp>
          <p:nvGrpSpPr>
            <p:cNvPr id="104" name="Group 119"/>
            <p:cNvGrpSpPr/>
            <p:nvPr userDrawn="1"/>
          </p:nvGrpSpPr>
          <p:grpSpPr>
            <a:xfrm>
              <a:off x="-1" y="596901"/>
              <a:ext cx="9137515" cy="4368770"/>
              <a:chOff x="-1" y="596901"/>
              <a:chExt cx="9137515" cy="4368770"/>
            </a:xfrm>
          </p:grpSpPr>
          <p:cxnSp>
            <p:nvCxnSpPr>
              <p:cNvPr id="165" name="Straight Connector 164"/>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5" name="Group 87"/>
            <p:cNvGrpSpPr/>
            <p:nvPr userDrawn="1"/>
          </p:nvGrpSpPr>
          <p:grpSpPr>
            <a:xfrm>
              <a:off x="142570" y="603115"/>
              <a:ext cx="8858313" cy="4368936"/>
              <a:chOff x="142672" y="603115"/>
              <a:chExt cx="8864600" cy="4338536"/>
            </a:xfrm>
          </p:grpSpPr>
          <p:cxnSp>
            <p:nvCxnSpPr>
              <p:cNvPr id="106" name="Straight Connector 105"/>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Table Diagram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grpSp>
      <p:sp>
        <p:nvSpPr>
          <p:cNvPr id="5" name="Table Placeholder 4"/>
          <p:cNvSpPr>
            <a:spLocks noGrp="1"/>
          </p:cNvSpPr>
          <p:nvPr>
            <p:ph type="tbl" sz="quarter" idx="10" hasCustomPrompt="1"/>
          </p:nvPr>
        </p:nvSpPr>
        <p:spPr>
          <a:xfrm>
            <a:off x="249239" y="693739"/>
            <a:ext cx="8645525" cy="4137025"/>
          </a:xfrm>
        </p:spPr>
        <p:txBody>
          <a:bodyPr/>
          <a:lstStyle>
            <a:lvl1pPr marL="0" marR="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lvl1pPr>
          </a:lstStyle>
          <a:p>
            <a:r>
              <a:rPr lang="en-IN" dirty="0"/>
              <a:t>Click icon to add a table</a:t>
            </a:r>
          </a:p>
        </p:txBody>
      </p:sp>
    </p:spTree>
    <p:extLst>
      <p:ext uri="{BB962C8B-B14F-4D97-AF65-F5344CB8AC3E}">
        <p14:creationId xmlns:p14="http://schemas.microsoft.com/office/powerpoint/2010/main" val="3754387009"/>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ular Data Slide">
    <p:spTree>
      <p:nvGrpSpPr>
        <p:cNvPr id="1" name=""/>
        <p:cNvGrpSpPr/>
        <p:nvPr/>
      </p:nvGrpSpPr>
      <p:grpSpPr>
        <a:xfrm>
          <a:off x="0" y="0"/>
          <a:ext cx="0" cy="0"/>
          <a:chOff x="0" y="0"/>
          <a:chExt cx="0" cy="0"/>
        </a:xfrm>
      </p:grpSpPr>
      <p:grpSp>
        <p:nvGrpSpPr>
          <p:cNvPr id="120" name="Group 119"/>
          <p:cNvGrpSpPr/>
          <p:nvPr userDrawn="1"/>
        </p:nvGrpSpPr>
        <p:grpSpPr>
          <a:xfrm>
            <a:off x="0" y="596901"/>
            <a:ext cx="9137515" cy="4375150"/>
            <a:chOff x="-1" y="596901"/>
            <a:chExt cx="9137515" cy="4375150"/>
          </a:xfrm>
        </p:grpSpPr>
        <p:grpSp>
          <p:nvGrpSpPr>
            <p:cNvPr id="121" name="Group 119"/>
            <p:cNvGrpSpPr/>
            <p:nvPr userDrawn="1"/>
          </p:nvGrpSpPr>
          <p:grpSpPr>
            <a:xfrm>
              <a:off x="-1" y="596901"/>
              <a:ext cx="9137515" cy="4368770"/>
              <a:chOff x="-1" y="596901"/>
              <a:chExt cx="9137515" cy="4368770"/>
            </a:xfrm>
          </p:grpSpPr>
          <p:cxnSp>
            <p:nvCxnSpPr>
              <p:cNvPr id="182" name="Straight Connector 181"/>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22" name="Group 87"/>
            <p:cNvGrpSpPr/>
            <p:nvPr userDrawn="1"/>
          </p:nvGrpSpPr>
          <p:grpSpPr>
            <a:xfrm>
              <a:off x="142570" y="603115"/>
              <a:ext cx="8858313" cy="4368936"/>
              <a:chOff x="142672" y="603115"/>
              <a:chExt cx="8864600" cy="4338536"/>
            </a:xfrm>
          </p:grpSpPr>
          <p:cxnSp>
            <p:nvCxnSpPr>
              <p:cNvPr id="123" name="Straight Connector 122"/>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Tabular Data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grpSp>
      <p:sp>
        <p:nvSpPr>
          <p:cNvPr id="8" name="Picture Placeholder 7"/>
          <p:cNvSpPr>
            <a:spLocks noGrp="1"/>
          </p:cNvSpPr>
          <p:nvPr>
            <p:ph type="pic" sz="quarter" idx="10"/>
          </p:nvPr>
        </p:nvSpPr>
        <p:spPr>
          <a:xfrm>
            <a:off x="289325" y="1342417"/>
            <a:ext cx="2016766" cy="979250"/>
          </a:xfrm>
          <a:prstGeom prst="homePlate">
            <a:avLst>
              <a:gd name="adj" fmla="val 25515"/>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13" name="Picture Placeholder 7"/>
          <p:cNvSpPr>
            <a:spLocks noGrp="1"/>
          </p:cNvSpPr>
          <p:nvPr>
            <p:ph type="pic" sz="quarter" idx="11"/>
          </p:nvPr>
        </p:nvSpPr>
        <p:spPr>
          <a:xfrm>
            <a:off x="289325" y="2574589"/>
            <a:ext cx="2016766" cy="979250"/>
          </a:xfrm>
          <a:prstGeom prst="homePlate">
            <a:avLst>
              <a:gd name="adj" fmla="val 25515"/>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14" name="Picture Placeholder 7"/>
          <p:cNvSpPr>
            <a:spLocks noGrp="1"/>
          </p:cNvSpPr>
          <p:nvPr>
            <p:ph type="pic" sz="quarter" idx="12"/>
          </p:nvPr>
        </p:nvSpPr>
        <p:spPr>
          <a:xfrm>
            <a:off x="289325" y="3806760"/>
            <a:ext cx="2016766" cy="979250"/>
          </a:xfrm>
          <a:prstGeom prst="homePlate">
            <a:avLst>
              <a:gd name="adj" fmla="val 25515"/>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10" name="Text Placeholder 9"/>
          <p:cNvSpPr>
            <a:spLocks noGrp="1"/>
          </p:cNvSpPr>
          <p:nvPr>
            <p:ph type="body" sz="quarter" idx="13"/>
          </p:nvPr>
        </p:nvSpPr>
        <p:spPr>
          <a:xfrm>
            <a:off x="308781" y="648512"/>
            <a:ext cx="8526440" cy="343677"/>
          </a:xfrm>
          <a:prstGeom prst="parallelogram">
            <a:avLst/>
          </a:prstGeom>
          <a:solidFill>
            <a:schemeClr val="accent1"/>
          </a:solidFill>
        </p:spPr>
        <p:txBody>
          <a:bodyPr anchor="ctr">
            <a:noAutofit/>
          </a:bodyPr>
          <a:lstStyle>
            <a:lvl1pPr marL="0" indent="0" algn="ctr">
              <a:buFont typeface="Arial" panose="020B0604020202020204" pitchFamily="34" charset="0"/>
              <a:buNone/>
              <a:defRPr sz="1800">
                <a:solidFill>
                  <a:schemeClr val="bg1"/>
                </a:solidFill>
              </a:defRPr>
            </a:lvl1pPr>
          </a:lstStyle>
          <a:p>
            <a:pPr lvl="0"/>
            <a:endParaRPr lang="en-IN" dirty="0"/>
          </a:p>
        </p:txBody>
      </p:sp>
      <p:sp>
        <p:nvSpPr>
          <p:cNvPr id="17" name="Text Placeholder 9"/>
          <p:cNvSpPr>
            <a:spLocks noGrp="1"/>
          </p:cNvSpPr>
          <p:nvPr>
            <p:ph type="body" sz="quarter" idx="14"/>
          </p:nvPr>
        </p:nvSpPr>
        <p:spPr>
          <a:xfrm>
            <a:off x="2821631" y="1070010"/>
            <a:ext cx="2742590" cy="214042"/>
          </a:xfrm>
          <a:prstGeom prst="parallelogram">
            <a:avLst/>
          </a:prstGeom>
          <a:solidFill>
            <a:schemeClr val="tx1">
              <a:lumMod val="65000"/>
              <a:lumOff val="35000"/>
            </a:schemeClr>
          </a:solidFill>
        </p:spPr>
        <p:txBody>
          <a:bodyPr anchor="ctr">
            <a:noAutofit/>
          </a:bodyPr>
          <a:lstStyle>
            <a:lvl1pPr marL="0" indent="0" algn="ctr">
              <a:buFont typeface="Arial" panose="020B0604020202020204" pitchFamily="34" charset="0"/>
              <a:buNone/>
              <a:defRPr sz="1200">
                <a:solidFill>
                  <a:schemeClr val="bg1"/>
                </a:solidFill>
              </a:defRPr>
            </a:lvl1pPr>
          </a:lstStyle>
          <a:p>
            <a:pPr lvl="0"/>
            <a:endParaRPr lang="en-IN" dirty="0"/>
          </a:p>
        </p:txBody>
      </p:sp>
      <p:sp>
        <p:nvSpPr>
          <p:cNvPr id="20" name="Text Placeholder 9"/>
          <p:cNvSpPr>
            <a:spLocks noGrp="1"/>
          </p:cNvSpPr>
          <p:nvPr>
            <p:ph type="body" sz="quarter" idx="15"/>
          </p:nvPr>
        </p:nvSpPr>
        <p:spPr>
          <a:xfrm>
            <a:off x="5986362" y="1070010"/>
            <a:ext cx="2742590" cy="214042"/>
          </a:xfrm>
          <a:prstGeom prst="parallelogram">
            <a:avLst/>
          </a:prstGeom>
          <a:solidFill>
            <a:schemeClr val="tx1">
              <a:lumMod val="65000"/>
              <a:lumOff val="35000"/>
            </a:schemeClr>
          </a:solidFill>
        </p:spPr>
        <p:txBody>
          <a:bodyPr anchor="ctr">
            <a:noAutofit/>
          </a:bodyPr>
          <a:lstStyle>
            <a:lvl1pPr marL="0" indent="0" algn="ctr">
              <a:buFont typeface="Arial" panose="020B0604020202020204" pitchFamily="34" charset="0"/>
              <a:buNone/>
              <a:defRPr sz="1200">
                <a:solidFill>
                  <a:schemeClr val="bg1"/>
                </a:solidFill>
              </a:defRPr>
            </a:lvl1pPr>
          </a:lstStyle>
          <a:p>
            <a:pPr lvl="0"/>
            <a:endParaRPr lang="en-IN" dirty="0"/>
          </a:p>
        </p:txBody>
      </p:sp>
      <p:sp>
        <p:nvSpPr>
          <p:cNvPr id="12" name="Text Placeholder 11"/>
          <p:cNvSpPr>
            <a:spLocks noGrp="1"/>
          </p:cNvSpPr>
          <p:nvPr>
            <p:ph type="body" sz="quarter" idx="16"/>
          </p:nvPr>
        </p:nvSpPr>
        <p:spPr>
          <a:xfrm>
            <a:off x="2860676" y="1381396"/>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1" name="Text Placeholder 11"/>
          <p:cNvSpPr>
            <a:spLocks noGrp="1"/>
          </p:cNvSpPr>
          <p:nvPr>
            <p:ph type="body" sz="quarter" idx="17"/>
          </p:nvPr>
        </p:nvSpPr>
        <p:spPr>
          <a:xfrm>
            <a:off x="6012437" y="1381396"/>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2" name="Text Placeholder 11"/>
          <p:cNvSpPr>
            <a:spLocks noGrp="1"/>
          </p:cNvSpPr>
          <p:nvPr>
            <p:ph type="body" sz="quarter" idx="18"/>
          </p:nvPr>
        </p:nvSpPr>
        <p:spPr>
          <a:xfrm>
            <a:off x="2860676" y="2607079"/>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3" name="Text Placeholder 11"/>
          <p:cNvSpPr>
            <a:spLocks noGrp="1"/>
          </p:cNvSpPr>
          <p:nvPr>
            <p:ph type="body" sz="quarter" idx="19"/>
          </p:nvPr>
        </p:nvSpPr>
        <p:spPr>
          <a:xfrm>
            <a:off x="6012437" y="2607079"/>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4" name="Text Placeholder 11"/>
          <p:cNvSpPr>
            <a:spLocks noGrp="1"/>
          </p:cNvSpPr>
          <p:nvPr>
            <p:ph type="body" sz="quarter" idx="20"/>
          </p:nvPr>
        </p:nvSpPr>
        <p:spPr>
          <a:xfrm>
            <a:off x="2860676" y="3839251"/>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5" name="Text Placeholder 11"/>
          <p:cNvSpPr>
            <a:spLocks noGrp="1"/>
          </p:cNvSpPr>
          <p:nvPr>
            <p:ph type="body" sz="quarter" idx="21"/>
          </p:nvPr>
        </p:nvSpPr>
        <p:spPr>
          <a:xfrm>
            <a:off x="6012437" y="3839251"/>
            <a:ext cx="2657475" cy="920750"/>
          </a:xfrm>
        </p:spPr>
        <p:txBody>
          <a:bodyPr>
            <a:noAutofit/>
          </a:bodyPr>
          <a:lstStyle>
            <a:lvl1pPr>
              <a:defRPr sz="1000"/>
            </a:lvl1pPr>
            <a:lvl2pPr>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7" name="Text Placeholder 11"/>
          <p:cNvSpPr>
            <a:spLocks noGrp="1"/>
          </p:cNvSpPr>
          <p:nvPr>
            <p:ph type="body" sz="quarter" idx="22" hasCustomPrompt="1"/>
          </p:nvPr>
        </p:nvSpPr>
        <p:spPr>
          <a:xfrm>
            <a:off x="328135" y="2055779"/>
            <a:ext cx="1614791" cy="246366"/>
          </a:xfrm>
        </p:spPr>
        <p:txBody>
          <a:bodyPr>
            <a:noAutofit/>
          </a:bodyPr>
          <a:lstStyle>
            <a:lvl1pPr marL="0" indent="0" algn="ctr">
              <a:buFont typeface="Arial" panose="020B0604020202020204" pitchFamily="34" charset="0"/>
              <a:buNone/>
              <a:defRPr sz="10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28" name="Text Placeholder 11"/>
          <p:cNvSpPr>
            <a:spLocks noGrp="1"/>
          </p:cNvSpPr>
          <p:nvPr>
            <p:ph type="body" sz="quarter" idx="23" hasCustomPrompt="1"/>
          </p:nvPr>
        </p:nvSpPr>
        <p:spPr>
          <a:xfrm>
            <a:off x="328135" y="3307404"/>
            <a:ext cx="1614791" cy="246366"/>
          </a:xfrm>
        </p:spPr>
        <p:txBody>
          <a:bodyPr>
            <a:noAutofit/>
          </a:bodyPr>
          <a:lstStyle>
            <a:lvl1pPr marL="0" indent="0" algn="ctr">
              <a:buFont typeface="Arial" panose="020B0604020202020204" pitchFamily="34" charset="0"/>
              <a:buNone/>
              <a:defRPr sz="10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29" name="Text Placeholder 11"/>
          <p:cNvSpPr>
            <a:spLocks noGrp="1"/>
          </p:cNvSpPr>
          <p:nvPr>
            <p:ph type="body" sz="quarter" idx="24" hasCustomPrompt="1"/>
          </p:nvPr>
        </p:nvSpPr>
        <p:spPr>
          <a:xfrm>
            <a:off x="328135" y="4526604"/>
            <a:ext cx="1614791" cy="246366"/>
          </a:xfrm>
        </p:spPr>
        <p:txBody>
          <a:bodyPr>
            <a:noAutofit/>
          </a:bodyPr>
          <a:lstStyle>
            <a:lvl1pPr marL="0" indent="0" algn="ctr">
              <a:buFont typeface="Arial" panose="020B0604020202020204" pitchFamily="34" charset="0"/>
              <a:buNone/>
              <a:defRPr sz="10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Tree>
    <p:extLst>
      <p:ext uri="{BB962C8B-B14F-4D97-AF65-F5344CB8AC3E}">
        <p14:creationId xmlns:p14="http://schemas.microsoft.com/office/powerpoint/2010/main" val="138159719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Point Slide 1">
    <p:spTree>
      <p:nvGrpSpPr>
        <p:cNvPr id="1" name=""/>
        <p:cNvGrpSpPr/>
        <p:nvPr/>
      </p:nvGrpSpPr>
      <p:grpSpPr>
        <a:xfrm>
          <a:off x="0" y="0"/>
          <a:ext cx="0" cy="0"/>
          <a:chOff x="0" y="0"/>
          <a:chExt cx="0" cy="0"/>
        </a:xfrm>
      </p:grpSpPr>
      <p:grpSp>
        <p:nvGrpSpPr>
          <p:cNvPr id="120" name="Group 119"/>
          <p:cNvGrpSpPr/>
          <p:nvPr userDrawn="1"/>
        </p:nvGrpSpPr>
        <p:grpSpPr>
          <a:xfrm>
            <a:off x="0" y="596901"/>
            <a:ext cx="9137515" cy="4375150"/>
            <a:chOff x="-1" y="596901"/>
            <a:chExt cx="9137515" cy="4375150"/>
          </a:xfrm>
        </p:grpSpPr>
        <p:grpSp>
          <p:nvGrpSpPr>
            <p:cNvPr id="121" name="Group 119"/>
            <p:cNvGrpSpPr/>
            <p:nvPr userDrawn="1"/>
          </p:nvGrpSpPr>
          <p:grpSpPr>
            <a:xfrm>
              <a:off x="-1" y="596901"/>
              <a:ext cx="9137515" cy="4368770"/>
              <a:chOff x="-1" y="596901"/>
              <a:chExt cx="9137515" cy="4368770"/>
            </a:xfrm>
          </p:grpSpPr>
          <p:cxnSp>
            <p:nvCxnSpPr>
              <p:cNvPr id="182" name="Straight Connector 181"/>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22" name="Group 87"/>
            <p:cNvGrpSpPr/>
            <p:nvPr userDrawn="1"/>
          </p:nvGrpSpPr>
          <p:grpSpPr>
            <a:xfrm>
              <a:off x="142570" y="603115"/>
              <a:ext cx="8858313" cy="4368936"/>
              <a:chOff x="142672" y="603115"/>
              <a:chExt cx="8864600" cy="4338536"/>
            </a:xfrm>
          </p:grpSpPr>
          <p:cxnSp>
            <p:nvCxnSpPr>
              <p:cNvPr id="123" name="Straight Connector 122"/>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Five Points Slide 1</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grpSp>
      <p:sp>
        <p:nvSpPr>
          <p:cNvPr id="8" name="Picture Placeholder 7"/>
          <p:cNvSpPr>
            <a:spLocks noGrp="1"/>
          </p:cNvSpPr>
          <p:nvPr>
            <p:ph type="pic" sz="quarter" idx="10"/>
          </p:nvPr>
        </p:nvSpPr>
        <p:spPr>
          <a:xfrm>
            <a:off x="350303" y="1485899"/>
            <a:ext cx="1800000" cy="180000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7" name="Text Placeholder 11"/>
          <p:cNvSpPr>
            <a:spLocks noGrp="1"/>
          </p:cNvSpPr>
          <p:nvPr>
            <p:ph type="body" sz="quarter" idx="22" hasCustomPrompt="1"/>
          </p:nvPr>
        </p:nvSpPr>
        <p:spPr>
          <a:xfrm>
            <a:off x="587040" y="336042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1" name="Picture Placeholder 7"/>
          <p:cNvSpPr>
            <a:spLocks noGrp="1"/>
          </p:cNvSpPr>
          <p:nvPr>
            <p:ph type="pic" sz="quarter" idx="24"/>
          </p:nvPr>
        </p:nvSpPr>
        <p:spPr>
          <a:xfrm>
            <a:off x="2026704" y="2186945"/>
            <a:ext cx="1799996" cy="1799995"/>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32" name="Picture Placeholder 7"/>
          <p:cNvSpPr>
            <a:spLocks noGrp="1"/>
          </p:cNvSpPr>
          <p:nvPr>
            <p:ph type="pic" sz="quarter" idx="25"/>
          </p:nvPr>
        </p:nvSpPr>
        <p:spPr>
          <a:xfrm>
            <a:off x="3703103" y="1485899"/>
            <a:ext cx="1800000" cy="180000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33" name="Picture Placeholder 7"/>
          <p:cNvSpPr>
            <a:spLocks noGrp="1"/>
          </p:cNvSpPr>
          <p:nvPr>
            <p:ph type="pic" sz="quarter" idx="26"/>
          </p:nvPr>
        </p:nvSpPr>
        <p:spPr>
          <a:xfrm>
            <a:off x="5379504" y="2186945"/>
            <a:ext cx="1799996" cy="1799995"/>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34" name="Picture Placeholder 7"/>
          <p:cNvSpPr>
            <a:spLocks noGrp="1"/>
          </p:cNvSpPr>
          <p:nvPr>
            <p:ph type="pic" sz="quarter" idx="27"/>
          </p:nvPr>
        </p:nvSpPr>
        <p:spPr>
          <a:xfrm>
            <a:off x="7055902" y="1485899"/>
            <a:ext cx="1800000" cy="180000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35" name="Text Placeholder 11"/>
          <p:cNvSpPr>
            <a:spLocks noGrp="1"/>
          </p:cNvSpPr>
          <p:nvPr>
            <p:ph type="body" sz="quarter" idx="28" hasCustomPrompt="1"/>
          </p:nvPr>
        </p:nvSpPr>
        <p:spPr>
          <a:xfrm>
            <a:off x="2278680" y="180594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6" name="Text Placeholder 11"/>
          <p:cNvSpPr>
            <a:spLocks noGrp="1"/>
          </p:cNvSpPr>
          <p:nvPr>
            <p:ph type="body" sz="quarter" idx="29" hasCustomPrompt="1"/>
          </p:nvPr>
        </p:nvSpPr>
        <p:spPr>
          <a:xfrm>
            <a:off x="3961461" y="336042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7" name="Text Placeholder 11"/>
          <p:cNvSpPr>
            <a:spLocks noGrp="1"/>
          </p:cNvSpPr>
          <p:nvPr>
            <p:ph type="body" sz="quarter" idx="30" hasCustomPrompt="1"/>
          </p:nvPr>
        </p:nvSpPr>
        <p:spPr>
          <a:xfrm>
            <a:off x="5653101" y="180594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8" name="Text Placeholder 11"/>
          <p:cNvSpPr>
            <a:spLocks noGrp="1"/>
          </p:cNvSpPr>
          <p:nvPr>
            <p:ph type="body" sz="quarter" idx="31" hasCustomPrompt="1"/>
          </p:nvPr>
        </p:nvSpPr>
        <p:spPr>
          <a:xfrm>
            <a:off x="7321881" y="3360421"/>
            <a:ext cx="1279860" cy="304800"/>
          </a:xfrm>
        </p:spPr>
        <p:txBody>
          <a:bodyPr anchor="ctr">
            <a:noAutofit/>
          </a:bodyPr>
          <a:lstStyle>
            <a:lvl1pPr marL="0" indent="0" algn="ctr">
              <a:buFont typeface="Arial" panose="020B0604020202020204" pitchFamily="34" charset="0"/>
              <a:buNone/>
              <a:defRPr sz="1000" b="1">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Tree>
    <p:extLst>
      <p:ext uri="{BB962C8B-B14F-4D97-AF65-F5344CB8AC3E}">
        <p14:creationId xmlns:p14="http://schemas.microsoft.com/office/powerpoint/2010/main" val="335242015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Points Slide 2">
    <p:spTree>
      <p:nvGrpSpPr>
        <p:cNvPr id="1" name=""/>
        <p:cNvGrpSpPr/>
        <p:nvPr/>
      </p:nvGrpSpPr>
      <p:grpSpPr>
        <a:xfrm>
          <a:off x="0" y="0"/>
          <a:ext cx="0" cy="0"/>
          <a:chOff x="0" y="0"/>
          <a:chExt cx="0" cy="0"/>
        </a:xfrm>
      </p:grpSpPr>
      <p:grpSp>
        <p:nvGrpSpPr>
          <p:cNvPr id="211" name="Group 210"/>
          <p:cNvGrpSpPr/>
          <p:nvPr userDrawn="1"/>
        </p:nvGrpSpPr>
        <p:grpSpPr>
          <a:xfrm>
            <a:off x="0" y="596901"/>
            <a:ext cx="9137515" cy="4375150"/>
            <a:chOff x="-1" y="596901"/>
            <a:chExt cx="9137515" cy="4375150"/>
          </a:xfrm>
        </p:grpSpPr>
        <p:grpSp>
          <p:nvGrpSpPr>
            <p:cNvPr id="120" name="Group 119"/>
            <p:cNvGrpSpPr/>
            <p:nvPr userDrawn="1"/>
          </p:nvGrpSpPr>
          <p:grpSpPr>
            <a:xfrm>
              <a:off x="-1" y="596901"/>
              <a:ext cx="9137515" cy="4368770"/>
              <a:chOff x="-1" y="596901"/>
              <a:chExt cx="9137515" cy="4368770"/>
            </a:xfrm>
          </p:grpSpPr>
          <p:cxnSp>
            <p:nvCxnSpPr>
              <p:cNvPr id="121" name="Straight Connector 120"/>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51" name="Group 87"/>
            <p:cNvGrpSpPr/>
            <p:nvPr userDrawn="1"/>
          </p:nvGrpSpPr>
          <p:grpSpPr>
            <a:xfrm>
              <a:off x="142570" y="603115"/>
              <a:ext cx="8858313" cy="4368936"/>
              <a:chOff x="142672" y="603115"/>
              <a:chExt cx="8864600" cy="4338536"/>
            </a:xfrm>
          </p:grpSpPr>
          <p:cxnSp>
            <p:nvCxnSpPr>
              <p:cNvPr id="152" name="Straight Connector 151"/>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Five Points Slide 2</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grpSp>
      <p:sp>
        <p:nvSpPr>
          <p:cNvPr id="8" name="Picture Placeholder 7"/>
          <p:cNvSpPr>
            <a:spLocks noGrp="1"/>
          </p:cNvSpPr>
          <p:nvPr>
            <p:ph type="pic" sz="quarter" idx="10"/>
          </p:nvPr>
        </p:nvSpPr>
        <p:spPr>
          <a:xfrm>
            <a:off x="2235380" y="2476650"/>
            <a:ext cx="1288870" cy="128887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7" name="Text Placeholder 11"/>
          <p:cNvSpPr>
            <a:spLocks noGrp="1"/>
          </p:cNvSpPr>
          <p:nvPr>
            <p:ph type="body" sz="quarter" idx="22" hasCustomPrompt="1"/>
          </p:nvPr>
        </p:nvSpPr>
        <p:spPr>
          <a:xfrm>
            <a:off x="2330854" y="388620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1" name="Picture Placeholder 7"/>
          <p:cNvSpPr>
            <a:spLocks noGrp="1"/>
          </p:cNvSpPr>
          <p:nvPr>
            <p:ph type="pic" sz="quarter" idx="24"/>
          </p:nvPr>
        </p:nvSpPr>
        <p:spPr>
          <a:xfrm>
            <a:off x="3024051" y="1524155"/>
            <a:ext cx="1288868" cy="1288866"/>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0" name="Picture Placeholder 7"/>
          <p:cNvSpPr>
            <a:spLocks noGrp="1"/>
          </p:cNvSpPr>
          <p:nvPr>
            <p:ph type="pic" sz="quarter" idx="29"/>
          </p:nvPr>
        </p:nvSpPr>
        <p:spPr>
          <a:xfrm>
            <a:off x="3812720" y="2476650"/>
            <a:ext cx="1288870" cy="128887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1" name="Picture Placeholder 7"/>
          <p:cNvSpPr>
            <a:spLocks noGrp="1"/>
          </p:cNvSpPr>
          <p:nvPr>
            <p:ph type="pic" sz="quarter" idx="30"/>
          </p:nvPr>
        </p:nvSpPr>
        <p:spPr>
          <a:xfrm>
            <a:off x="4601391" y="1524155"/>
            <a:ext cx="1288868" cy="1288866"/>
          </a:xfrm>
          <a:custGeom>
            <a:avLst/>
            <a:gdLst/>
            <a:ahLst/>
            <a:cxnLst/>
            <a:rect l="l" t="t" r="r" b="b"/>
            <a:pathLst>
              <a:path w="1799996" h="1799995">
                <a:moveTo>
                  <a:pt x="343769" y="0"/>
                </a:moveTo>
                <a:lnTo>
                  <a:pt x="1456227" y="0"/>
                </a:lnTo>
                <a:lnTo>
                  <a:pt x="1799996" y="1112458"/>
                </a:lnTo>
                <a:lnTo>
                  <a:pt x="899998" y="1799995"/>
                </a:lnTo>
                <a:lnTo>
                  <a:pt x="0" y="1112458"/>
                </a:lnTo>
                <a:close/>
              </a:path>
            </a:pathLst>
          </a:cu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2" name="Picture Placeholder 7"/>
          <p:cNvSpPr>
            <a:spLocks noGrp="1"/>
          </p:cNvSpPr>
          <p:nvPr>
            <p:ph type="pic" sz="quarter" idx="31"/>
          </p:nvPr>
        </p:nvSpPr>
        <p:spPr>
          <a:xfrm>
            <a:off x="5390060" y="2476650"/>
            <a:ext cx="1288870" cy="1288870"/>
          </a:xfrm>
          <a:prstGeom prst="pentag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9" name="Text Placeholder 11"/>
          <p:cNvSpPr>
            <a:spLocks noGrp="1"/>
          </p:cNvSpPr>
          <p:nvPr>
            <p:ph type="body" sz="quarter" idx="36" hasCustomPrompt="1"/>
          </p:nvPr>
        </p:nvSpPr>
        <p:spPr>
          <a:xfrm>
            <a:off x="3908193" y="388620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30" name="Text Placeholder 11"/>
          <p:cNvSpPr>
            <a:spLocks noGrp="1"/>
          </p:cNvSpPr>
          <p:nvPr>
            <p:ph type="body" sz="quarter" idx="37" hasCustomPrompt="1"/>
          </p:nvPr>
        </p:nvSpPr>
        <p:spPr>
          <a:xfrm>
            <a:off x="5485533" y="388620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41" name="Text Placeholder 11"/>
          <p:cNvSpPr>
            <a:spLocks noGrp="1"/>
          </p:cNvSpPr>
          <p:nvPr>
            <p:ph type="body" sz="quarter" idx="40" hasCustomPrompt="1"/>
          </p:nvPr>
        </p:nvSpPr>
        <p:spPr>
          <a:xfrm>
            <a:off x="3123334" y="109728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42" name="Text Placeholder 11"/>
          <p:cNvSpPr>
            <a:spLocks noGrp="1"/>
          </p:cNvSpPr>
          <p:nvPr>
            <p:ph type="body" sz="quarter" idx="41" hasCustomPrompt="1"/>
          </p:nvPr>
        </p:nvSpPr>
        <p:spPr>
          <a:xfrm>
            <a:off x="4700673" y="109728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Tree>
    <p:extLst>
      <p:ext uri="{BB962C8B-B14F-4D97-AF65-F5344CB8AC3E}">
        <p14:creationId xmlns:p14="http://schemas.microsoft.com/office/powerpoint/2010/main" val="33940993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teps Slide">
    <p:spTree>
      <p:nvGrpSpPr>
        <p:cNvPr id="1" name=""/>
        <p:cNvGrpSpPr/>
        <p:nvPr/>
      </p:nvGrpSpPr>
      <p:grpSpPr>
        <a:xfrm>
          <a:off x="0" y="0"/>
          <a:ext cx="0" cy="0"/>
          <a:chOff x="0" y="0"/>
          <a:chExt cx="0" cy="0"/>
        </a:xfrm>
      </p:grpSpPr>
      <p:grpSp>
        <p:nvGrpSpPr>
          <p:cNvPr id="17" name="Group 16"/>
          <p:cNvGrpSpPr/>
          <p:nvPr userDrawn="1"/>
        </p:nvGrpSpPr>
        <p:grpSpPr>
          <a:xfrm>
            <a:off x="0" y="596901"/>
            <a:ext cx="9137515" cy="4344751"/>
            <a:chOff x="0" y="596900"/>
            <a:chExt cx="9144000" cy="4344751"/>
          </a:xfrm>
        </p:grpSpPr>
        <p:grpSp>
          <p:nvGrpSpPr>
            <p:cNvPr id="20" name="Group 87"/>
            <p:cNvGrpSpPr/>
            <p:nvPr userDrawn="1"/>
          </p:nvGrpSpPr>
          <p:grpSpPr>
            <a:xfrm>
              <a:off x="142672" y="603115"/>
              <a:ext cx="8864600" cy="4338536"/>
              <a:chOff x="142672" y="603115"/>
              <a:chExt cx="8864600" cy="4338536"/>
            </a:xfrm>
          </p:grpSpPr>
          <p:cxnSp>
            <p:nvCxnSpPr>
              <p:cNvPr id="59" name="Straight Connector 58"/>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p:cNvCxnSpPr/>
            <p:nvPr userDrawn="1"/>
          </p:nvCxnSpPr>
          <p:spPr>
            <a:xfrm rot="5400000">
              <a:off x="4572000" y="-397510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rot="5400000">
              <a:off x="4572000" y="-382226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5400000">
              <a:off x="4572000" y="-366942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rot="5400000">
              <a:off x="4572000" y="-351658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rot="5400000">
              <a:off x="4572000" y="-336374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rot="5400000">
              <a:off x="4572000" y="-321091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rot="5400000">
              <a:off x="4572000" y="-305807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rot="5400000">
              <a:off x="4572000" y="-290523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rot="5400000">
              <a:off x="4572000" y="-275239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rot="5400000">
              <a:off x="4572000" y="-259955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rot="5400000">
              <a:off x="4572000" y="-244672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rot="5400000">
              <a:off x="4572000" y="-229388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rot="5400000">
              <a:off x="4572000" y="-214104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rot="5400000">
              <a:off x="4572000" y="-198820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rot="5400000">
              <a:off x="4572000" y="-183536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rot="5400000">
              <a:off x="4572000" y="-168253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rot="5400000">
              <a:off x="4572000" y="-152969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rot="5400000">
              <a:off x="4572000" y="-137685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rot="5400000">
              <a:off x="4572000" y="-122401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rot="5400000">
              <a:off x="4572000" y="-107117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rot="5400000">
              <a:off x="4572000" y="-91834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rot="5400000">
              <a:off x="4572000" y="-76550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rot="5400000">
              <a:off x="4572000" y="-61266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rot="5400000">
              <a:off x="4572000" y="-45982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rot="5400000">
              <a:off x="4572000" y="-306988"/>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rot="5400000">
              <a:off x="4572000" y="-154150"/>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rot="5400000">
              <a:off x="4572000" y="-1312"/>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rot="5400000">
              <a:off x="4572000" y="151526"/>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5400000">
              <a:off x="4572000" y="304364"/>
              <a:ext cx="0" cy="9144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baseline="0">
                <a:latin typeface="Calibri" charset="0"/>
                <a:ea typeface="Calibri" charset="0"/>
                <a:cs typeface="Calibri" charset="0"/>
              </a:defRPr>
            </a:lvl1pPr>
          </a:lstStyle>
          <a:p>
            <a:r>
              <a:rPr lang="en-US" dirty="0"/>
              <a:t>Steps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grpSp>
      <p:sp>
        <p:nvSpPr>
          <p:cNvPr id="8" name="Picture Placeholder 7"/>
          <p:cNvSpPr>
            <a:spLocks noGrp="1"/>
          </p:cNvSpPr>
          <p:nvPr>
            <p:ph type="pic" sz="quarter" idx="10"/>
          </p:nvPr>
        </p:nvSpPr>
        <p:spPr>
          <a:xfrm>
            <a:off x="255440" y="1813710"/>
            <a:ext cx="3353390" cy="1546715"/>
          </a:xfrm>
          <a:prstGeom prst="homePlate">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31" name="Picture Placeholder 7"/>
          <p:cNvSpPr>
            <a:spLocks noGrp="1"/>
          </p:cNvSpPr>
          <p:nvPr>
            <p:ph type="pic" sz="quarter" idx="24"/>
          </p:nvPr>
        </p:nvSpPr>
        <p:spPr>
          <a:xfrm>
            <a:off x="2915467" y="1813710"/>
            <a:ext cx="3353386" cy="1546710"/>
          </a:xfrm>
          <a:prstGeom prst="chevron">
            <a:avLst/>
          </a:prstGeom>
          <a:solidFill>
            <a:schemeClr val="accent1"/>
          </a:solidFill>
        </p:spPr>
        <p:txBody>
          <a:bodyPr anchor="ctr">
            <a:normAutofit/>
          </a:bodyPr>
          <a:lstStyle>
            <a:lvl1pPr marL="0" indent="0" algn="ctr">
              <a:buNone/>
              <a:defRPr sz="1600">
                <a:solidFill>
                  <a:schemeClr val="bg1"/>
                </a:solidFill>
              </a:defRPr>
            </a:lvl1pPr>
          </a:lstStyle>
          <a:p>
            <a:endParaRPr lang="en-IN" dirty="0"/>
          </a:p>
        </p:txBody>
      </p:sp>
      <p:sp>
        <p:nvSpPr>
          <p:cNvPr id="22" name="Picture Placeholder 7"/>
          <p:cNvSpPr>
            <a:spLocks noGrp="1"/>
          </p:cNvSpPr>
          <p:nvPr>
            <p:ph type="pic" sz="quarter" idx="31"/>
          </p:nvPr>
        </p:nvSpPr>
        <p:spPr>
          <a:xfrm>
            <a:off x="5575490" y="1813710"/>
            <a:ext cx="3353390" cy="1546715"/>
          </a:xfrm>
          <a:prstGeom prst="chevron">
            <a:avLst/>
          </a:prstGeom>
          <a:solidFill>
            <a:schemeClr val="bg1">
              <a:lumMod val="50000"/>
            </a:schemeClr>
          </a:solidFill>
        </p:spPr>
        <p:txBody>
          <a:bodyPr anchor="ctr">
            <a:normAutofit/>
          </a:bodyPr>
          <a:lstStyle>
            <a:lvl1pPr marL="0" indent="0" algn="ctr">
              <a:buNone/>
              <a:defRPr sz="1600">
                <a:solidFill>
                  <a:schemeClr val="bg1"/>
                </a:solidFill>
              </a:defRPr>
            </a:lvl1pPr>
          </a:lstStyle>
          <a:p>
            <a:endParaRPr lang="en-IN" dirty="0"/>
          </a:p>
        </p:txBody>
      </p:sp>
      <p:sp>
        <p:nvSpPr>
          <p:cNvPr id="29" name="Text Placeholder 11"/>
          <p:cNvSpPr>
            <a:spLocks noGrp="1"/>
          </p:cNvSpPr>
          <p:nvPr>
            <p:ph type="body" sz="quarter" idx="36" hasCustomPrompt="1"/>
          </p:nvPr>
        </p:nvSpPr>
        <p:spPr>
          <a:xfrm>
            <a:off x="3940778" y="357378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41" name="Text Placeholder 11"/>
          <p:cNvSpPr>
            <a:spLocks noGrp="1"/>
          </p:cNvSpPr>
          <p:nvPr>
            <p:ph type="body" sz="quarter" idx="40" hasCustomPrompt="1"/>
          </p:nvPr>
        </p:nvSpPr>
        <p:spPr>
          <a:xfrm>
            <a:off x="1043073" y="132969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42" name="Text Placeholder 11"/>
          <p:cNvSpPr>
            <a:spLocks noGrp="1"/>
          </p:cNvSpPr>
          <p:nvPr>
            <p:ph type="body" sz="quarter" idx="41" hasCustomPrompt="1"/>
          </p:nvPr>
        </p:nvSpPr>
        <p:spPr>
          <a:xfrm>
            <a:off x="6514233" y="1329691"/>
            <a:ext cx="1096980" cy="304800"/>
          </a:xfrm>
        </p:spPr>
        <p:txBody>
          <a:bodyPr anchor="ctr">
            <a:noAutofit/>
          </a:bodyPr>
          <a:lstStyle>
            <a:lvl1pPr marL="0" indent="0" algn="ctr">
              <a:buFont typeface="Arial" panose="020B0604020202020204" pitchFamily="34" charset="0"/>
              <a:buNone/>
              <a:defRPr sz="1000" b="0">
                <a:solidFill>
                  <a:schemeClr val="tx1">
                    <a:lumMod val="75000"/>
                    <a:lumOff val="25000"/>
                  </a:schemeClr>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24" name="Text Placeholder 11"/>
          <p:cNvSpPr>
            <a:spLocks noGrp="1"/>
          </p:cNvSpPr>
          <p:nvPr>
            <p:ph type="body" sz="quarter" idx="42" hasCustomPrompt="1"/>
          </p:nvPr>
        </p:nvSpPr>
        <p:spPr>
          <a:xfrm>
            <a:off x="752346" y="2914651"/>
            <a:ext cx="1678434" cy="304800"/>
          </a:xfrm>
        </p:spPr>
        <p:txBody>
          <a:bodyPr anchor="ctr">
            <a:noAutofit/>
          </a:bodyPr>
          <a:lstStyle>
            <a:lvl1pPr marL="0" indent="0" algn="ctr">
              <a:buFont typeface="Arial" panose="020B0604020202020204" pitchFamily="34" charset="0"/>
              <a:buNone/>
              <a:defRPr sz="14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25" name="Text Placeholder 11"/>
          <p:cNvSpPr>
            <a:spLocks noGrp="1"/>
          </p:cNvSpPr>
          <p:nvPr>
            <p:ph type="body" sz="quarter" idx="43" hasCustomPrompt="1"/>
          </p:nvPr>
        </p:nvSpPr>
        <p:spPr>
          <a:xfrm>
            <a:off x="3703391" y="2914651"/>
            <a:ext cx="1678434" cy="304800"/>
          </a:xfrm>
        </p:spPr>
        <p:txBody>
          <a:bodyPr anchor="ctr">
            <a:noAutofit/>
          </a:bodyPr>
          <a:lstStyle>
            <a:lvl1pPr marL="0" indent="0" algn="ctr">
              <a:buFont typeface="Arial" panose="020B0604020202020204" pitchFamily="34" charset="0"/>
              <a:buNone/>
              <a:defRPr sz="14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
        <p:nvSpPr>
          <p:cNvPr id="28" name="Text Placeholder 11"/>
          <p:cNvSpPr>
            <a:spLocks noGrp="1"/>
          </p:cNvSpPr>
          <p:nvPr>
            <p:ph type="body" sz="quarter" idx="44" hasCustomPrompt="1"/>
          </p:nvPr>
        </p:nvSpPr>
        <p:spPr>
          <a:xfrm>
            <a:off x="6355151" y="2914651"/>
            <a:ext cx="1678434" cy="304800"/>
          </a:xfrm>
        </p:spPr>
        <p:txBody>
          <a:bodyPr anchor="ctr">
            <a:noAutofit/>
          </a:bodyPr>
          <a:lstStyle>
            <a:lvl1pPr marL="0" indent="0" algn="ctr">
              <a:buFont typeface="Arial" panose="020B0604020202020204" pitchFamily="34" charset="0"/>
              <a:buNone/>
              <a:defRPr sz="1400" b="1">
                <a:solidFill>
                  <a:schemeClr val="bg1"/>
                </a:solidFill>
              </a:defRPr>
            </a:lvl1pPr>
            <a:lvl2pPr marL="342891" indent="0">
              <a:buFont typeface="Arial" panose="020B0604020202020204" pitchFamily="34" charset="0"/>
              <a:buNone/>
              <a:defRPr sz="1000"/>
            </a:lvl2pPr>
            <a:lvl3pPr marL="685782" indent="0">
              <a:buFont typeface="Arial" panose="020B0604020202020204" pitchFamily="34" charset="0"/>
              <a:buNone/>
              <a:defRPr sz="1000"/>
            </a:lvl3pPr>
            <a:lvl4pPr marL="1028674" indent="0">
              <a:buFont typeface="Arial" panose="020B0604020202020204" pitchFamily="34" charset="0"/>
              <a:buNone/>
              <a:defRPr sz="1000"/>
            </a:lvl4pPr>
            <a:lvl5pPr marL="1371566" indent="0">
              <a:buFont typeface="Arial" panose="020B0604020202020204" pitchFamily="34" charset="0"/>
              <a:buNone/>
              <a:defRPr sz="1000"/>
            </a:lvl5pPr>
          </a:lstStyle>
          <a:p>
            <a:pPr lvl="0"/>
            <a:r>
              <a:rPr lang="en-US" dirty="0"/>
              <a:t>Add Text Here</a:t>
            </a:r>
            <a:endParaRPr lang="en-IN" dirty="0"/>
          </a:p>
        </p:txBody>
      </p:sp>
    </p:spTree>
    <p:extLst>
      <p:ext uri="{BB962C8B-B14F-4D97-AF65-F5344CB8AC3E}">
        <p14:creationId xmlns:p14="http://schemas.microsoft.com/office/powerpoint/2010/main" val="42573560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grpSp>
        <p:nvGrpSpPr>
          <p:cNvPr id="34" name="Group 33"/>
          <p:cNvGrpSpPr/>
          <p:nvPr userDrawn="1"/>
        </p:nvGrpSpPr>
        <p:grpSpPr>
          <a:xfrm>
            <a:off x="0" y="0"/>
            <a:ext cx="9137515" cy="4914900"/>
            <a:chOff x="-1" y="0"/>
            <a:chExt cx="9137515" cy="4914900"/>
          </a:xfrm>
        </p:grpSpPr>
        <p:grpSp>
          <p:nvGrpSpPr>
            <p:cNvPr id="35" name="Group 87"/>
            <p:cNvGrpSpPr/>
            <p:nvPr userDrawn="1"/>
          </p:nvGrpSpPr>
          <p:grpSpPr>
            <a:xfrm>
              <a:off x="142570" y="6214"/>
              <a:ext cx="8858313" cy="4908686"/>
              <a:chOff x="142672" y="603115"/>
              <a:chExt cx="8864600" cy="4338536"/>
            </a:xfrm>
          </p:grpSpPr>
          <p:cxnSp>
            <p:nvCxnSpPr>
              <p:cNvPr id="70" name="Straight Connector 69"/>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36" name="Group 254"/>
            <p:cNvGrpSpPr/>
            <p:nvPr userDrawn="1"/>
          </p:nvGrpSpPr>
          <p:grpSpPr>
            <a:xfrm>
              <a:off x="-1" y="0"/>
              <a:ext cx="9137515" cy="4896684"/>
              <a:chOff x="-4568761" y="0"/>
              <a:chExt cx="13706276" cy="4896684"/>
            </a:xfrm>
          </p:grpSpPr>
          <p:cxnSp>
            <p:nvCxnSpPr>
              <p:cNvPr id="37" name="Straight Connector 36"/>
              <p:cNvCxnSpPr/>
              <p:nvPr userDrawn="1"/>
            </p:nvCxnSpPr>
            <p:spPr>
              <a:xfrm flipH="1">
                <a:off x="-4568761" y="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H="1">
                <a:off x="-4568761" y="15283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flipH="1">
                <a:off x="-4568761" y="30567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flipH="1">
                <a:off x="-4568761" y="45851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flipH="1">
                <a:off x="-4568761" y="61135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flipH="1">
                <a:off x="-4568761" y="76419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flipH="1">
                <a:off x="-4568761" y="91702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flipH="1">
                <a:off x="-4568761" y="106986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flipH="1">
                <a:off x="-4568761" y="122270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flipH="1">
                <a:off x="-4568761" y="137554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flipH="1">
                <a:off x="-4568761" y="152838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flipH="1">
                <a:off x="-4568761" y="168121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flipH="1">
                <a:off x="-4568761" y="183405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flipH="1">
                <a:off x="-4568761" y="198689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flipH="1">
                <a:off x="-4568761" y="213973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flipH="1">
                <a:off x="-4568761" y="229257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flipH="1">
                <a:off x="-4568761" y="244540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flipH="1">
                <a:off x="-4568761" y="259824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flipH="1">
                <a:off x="-4568761" y="275108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H="1">
                <a:off x="-4568761" y="290392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4568761" y="305676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flipH="1">
                <a:off x="-4568761" y="320959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4568761" y="336243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flipH="1">
                <a:off x="-4568761" y="351527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flipH="1">
                <a:off x="-4568761" y="366811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flipH="1">
                <a:off x="-4568761" y="382095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flipH="1">
                <a:off x="-4568761" y="397378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flipH="1">
                <a:off x="-4568761" y="412662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flipH="1">
                <a:off x="-4568761" y="427946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flipH="1">
                <a:off x="-4568761" y="443817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flipH="1">
                <a:off x="-4568761" y="459100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flipH="1">
                <a:off x="-4568761" y="474384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flipH="1">
                <a:off x="-4568761" y="489668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hasCustomPrompt="1"/>
          </p:nvPr>
        </p:nvSpPr>
        <p:spPr>
          <a:xfrm>
            <a:off x="1476355" y="992955"/>
            <a:ext cx="2646065" cy="994172"/>
          </a:xfrm>
          <a:prstGeom prst="rect">
            <a:avLst/>
          </a:prstGeom>
        </p:spPr>
        <p:txBody>
          <a:bodyPr/>
          <a:lstStyle>
            <a:lvl1pPr algn="ctr">
              <a:defRPr sz="3200"/>
            </a:lvl1pPr>
          </a:lstStyle>
          <a:p>
            <a:r>
              <a:rPr lang="en-US" dirty="0"/>
              <a:t>Thank you.</a:t>
            </a:r>
            <a:endParaRPr lang="en-IN" dirty="0"/>
          </a:p>
        </p:txBody>
      </p:sp>
      <p:sp>
        <p:nvSpPr>
          <p:cNvPr id="17" name="Freeform 17"/>
          <p:cNvSpPr>
            <a:spLocks/>
          </p:cNvSpPr>
          <p:nvPr userDrawn="1"/>
        </p:nvSpPr>
        <p:spPr bwMode="auto">
          <a:xfrm>
            <a:off x="1" y="2647838"/>
            <a:ext cx="2407675" cy="575724"/>
          </a:xfrm>
          <a:custGeom>
            <a:avLst/>
            <a:gdLst/>
            <a:ahLst/>
            <a:cxnLst/>
            <a:rect l="l" t="t" r="r" b="b"/>
            <a:pathLst>
              <a:path w="2402984" h="575724">
                <a:moveTo>
                  <a:pt x="0" y="0"/>
                </a:moveTo>
                <a:lnTo>
                  <a:pt x="2402984" y="0"/>
                </a:lnTo>
                <a:lnTo>
                  <a:pt x="2052676" y="575724"/>
                </a:lnTo>
                <a:lnTo>
                  <a:pt x="0" y="57572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sz="1800">
              <a:solidFill>
                <a:srgbClr val="000000"/>
              </a:solidFill>
            </a:endParaRPr>
          </a:p>
        </p:txBody>
      </p:sp>
      <p:grpSp>
        <p:nvGrpSpPr>
          <p:cNvPr id="18" name="Group 5"/>
          <p:cNvGrpSpPr>
            <a:grpSpLocks noChangeAspect="1"/>
          </p:cNvGrpSpPr>
          <p:nvPr userDrawn="1"/>
        </p:nvGrpSpPr>
        <p:grpSpPr bwMode="auto">
          <a:xfrm>
            <a:off x="112966" y="2789528"/>
            <a:ext cx="1944000" cy="291868"/>
            <a:chOff x="119" y="2341"/>
            <a:chExt cx="1805" cy="271"/>
          </a:xfrm>
        </p:grpSpPr>
        <p:sp>
          <p:nvSpPr>
            <p:cNvPr id="19" name="Freeform 6"/>
            <p:cNvSpPr>
              <a:spLocks noEditPoints="1"/>
            </p:cNvSpPr>
            <p:nvPr userDrawn="1"/>
          </p:nvSpPr>
          <p:spPr bwMode="auto">
            <a:xfrm>
              <a:off x="119" y="2341"/>
              <a:ext cx="270" cy="271"/>
            </a:xfrm>
            <a:custGeom>
              <a:avLst/>
              <a:gdLst>
                <a:gd name="T0" fmla="*/ 57 w 114"/>
                <a:gd name="T1" fmla="*/ 0 h 115"/>
                <a:gd name="T2" fmla="*/ 114 w 114"/>
                <a:gd name="T3" fmla="*/ 58 h 115"/>
                <a:gd name="T4" fmla="*/ 57 w 114"/>
                <a:gd name="T5" fmla="*/ 115 h 115"/>
                <a:gd name="T6" fmla="*/ 0 w 114"/>
                <a:gd name="T7" fmla="*/ 58 h 115"/>
                <a:gd name="T8" fmla="*/ 57 w 114"/>
                <a:gd name="T9" fmla="*/ 0 h 115"/>
                <a:gd name="T10" fmla="*/ 49 w 114"/>
                <a:gd name="T11" fmla="*/ 107 h 115"/>
                <a:gd name="T12" fmla="*/ 73 w 114"/>
                <a:gd name="T13" fmla="*/ 65 h 115"/>
                <a:gd name="T14" fmla="*/ 57 w 114"/>
                <a:gd name="T15" fmla="*/ 65 h 115"/>
                <a:gd name="T16" fmla="*/ 65 w 114"/>
                <a:gd name="T17" fmla="*/ 51 h 115"/>
                <a:gd name="T18" fmla="*/ 104 w 114"/>
                <a:gd name="T19" fmla="*/ 51 h 115"/>
                <a:gd name="T20" fmla="*/ 96 w 114"/>
                <a:gd name="T21" fmla="*/ 65 h 115"/>
                <a:gd name="T22" fmla="*/ 82 w 114"/>
                <a:gd name="T23" fmla="*/ 65 h 115"/>
                <a:gd name="T24" fmla="*/ 57 w 114"/>
                <a:gd name="T25" fmla="*/ 108 h 115"/>
                <a:gd name="T26" fmla="*/ 107 w 114"/>
                <a:gd name="T27" fmla="*/ 58 h 115"/>
                <a:gd name="T28" fmla="*/ 57 w 114"/>
                <a:gd name="T29" fmla="*/ 8 h 115"/>
                <a:gd name="T30" fmla="*/ 51 w 114"/>
                <a:gd name="T31" fmla="*/ 8 h 115"/>
                <a:gd name="T32" fmla="*/ 26 w 114"/>
                <a:gd name="T33" fmla="*/ 51 h 115"/>
                <a:gd name="T34" fmla="*/ 57 w 114"/>
                <a:gd name="T35" fmla="*/ 51 h 115"/>
                <a:gd name="T36" fmla="*/ 49 w 114"/>
                <a:gd name="T37" fmla="*/ 65 h 115"/>
                <a:gd name="T38" fmla="*/ 10 w 114"/>
                <a:gd name="T39" fmla="*/ 65 h 115"/>
                <a:gd name="T40" fmla="*/ 41 w 114"/>
                <a:gd name="T41" fmla="*/ 10 h 115"/>
                <a:gd name="T42" fmla="*/ 7 w 114"/>
                <a:gd name="T43" fmla="*/ 58 h 115"/>
                <a:gd name="T44" fmla="*/ 49 w 114"/>
                <a:gd name="T45" fmla="*/ 10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15">
                  <a:moveTo>
                    <a:pt x="57" y="0"/>
                  </a:moveTo>
                  <a:cubicBezTo>
                    <a:pt x="88" y="0"/>
                    <a:pt x="114" y="26"/>
                    <a:pt x="114" y="58"/>
                  </a:cubicBezTo>
                  <a:cubicBezTo>
                    <a:pt x="114" y="89"/>
                    <a:pt x="88" y="115"/>
                    <a:pt x="57" y="115"/>
                  </a:cubicBezTo>
                  <a:cubicBezTo>
                    <a:pt x="25" y="115"/>
                    <a:pt x="0" y="89"/>
                    <a:pt x="0" y="58"/>
                  </a:cubicBezTo>
                  <a:cubicBezTo>
                    <a:pt x="0" y="26"/>
                    <a:pt x="25" y="0"/>
                    <a:pt x="57" y="0"/>
                  </a:cubicBezTo>
                  <a:moveTo>
                    <a:pt x="49" y="107"/>
                  </a:moveTo>
                  <a:cubicBezTo>
                    <a:pt x="73" y="65"/>
                    <a:pt x="73" y="65"/>
                    <a:pt x="73" y="65"/>
                  </a:cubicBezTo>
                  <a:cubicBezTo>
                    <a:pt x="57" y="65"/>
                    <a:pt x="57" y="65"/>
                    <a:pt x="57" y="65"/>
                  </a:cubicBezTo>
                  <a:cubicBezTo>
                    <a:pt x="65" y="51"/>
                    <a:pt x="65" y="51"/>
                    <a:pt x="65" y="51"/>
                  </a:cubicBezTo>
                  <a:cubicBezTo>
                    <a:pt x="104" y="51"/>
                    <a:pt x="104" y="51"/>
                    <a:pt x="104" y="51"/>
                  </a:cubicBezTo>
                  <a:cubicBezTo>
                    <a:pt x="96" y="65"/>
                    <a:pt x="96" y="65"/>
                    <a:pt x="96" y="65"/>
                  </a:cubicBezTo>
                  <a:cubicBezTo>
                    <a:pt x="82" y="65"/>
                    <a:pt x="82" y="65"/>
                    <a:pt x="82" y="65"/>
                  </a:cubicBezTo>
                  <a:cubicBezTo>
                    <a:pt x="57" y="108"/>
                    <a:pt x="57" y="108"/>
                    <a:pt x="57" y="108"/>
                  </a:cubicBezTo>
                  <a:cubicBezTo>
                    <a:pt x="84" y="108"/>
                    <a:pt x="107" y="85"/>
                    <a:pt x="107" y="58"/>
                  </a:cubicBezTo>
                  <a:cubicBezTo>
                    <a:pt x="107" y="30"/>
                    <a:pt x="84" y="8"/>
                    <a:pt x="57" y="8"/>
                  </a:cubicBezTo>
                  <a:cubicBezTo>
                    <a:pt x="55" y="8"/>
                    <a:pt x="53" y="8"/>
                    <a:pt x="51" y="8"/>
                  </a:cubicBezTo>
                  <a:cubicBezTo>
                    <a:pt x="26" y="51"/>
                    <a:pt x="26" y="51"/>
                    <a:pt x="26" y="51"/>
                  </a:cubicBezTo>
                  <a:cubicBezTo>
                    <a:pt x="57" y="51"/>
                    <a:pt x="57" y="51"/>
                    <a:pt x="57" y="51"/>
                  </a:cubicBezTo>
                  <a:cubicBezTo>
                    <a:pt x="49" y="65"/>
                    <a:pt x="49" y="65"/>
                    <a:pt x="49" y="65"/>
                  </a:cubicBezTo>
                  <a:cubicBezTo>
                    <a:pt x="10" y="65"/>
                    <a:pt x="10" y="65"/>
                    <a:pt x="10" y="65"/>
                  </a:cubicBezTo>
                  <a:cubicBezTo>
                    <a:pt x="41" y="10"/>
                    <a:pt x="41" y="10"/>
                    <a:pt x="41" y="10"/>
                  </a:cubicBezTo>
                  <a:cubicBezTo>
                    <a:pt x="21" y="17"/>
                    <a:pt x="7" y="36"/>
                    <a:pt x="7" y="58"/>
                  </a:cubicBezTo>
                  <a:cubicBezTo>
                    <a:pt x="7" y="83"/>
                    <a:pt x="25" y="103"/>
                    <a:pt x="49" y="1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solidFill>
                  <a:srgbClr val="000000"/>
                </a:solidFill>
              </a:endParaRPr>
            </a:p>
          </p:txBody>
        </p:sp>
        <p:sp>
          <p:nvSpPr>
            <p:cNvPr id="20" name="Freeform 7"/>
            <p:cNvSpPr>
              <a:spLocks noEditPoints="1"/>
            </p:cNvSpPr>
            <p:nvPr userDrawn="1"/>
          </p:nvSpPr>
          <p:spPr bwMode="auto">
            <a:xfrm>
              <a:off x="457" y="2426"/>
              <a:ext cx="1467" cy="125"/>
            </a:xfrm>
            <a:custGeom>
              <a:avLst/>
              <a:gdLst>
                <a:gd name="T0" fmla="*/ 55 w 621"/>
                <a:gd name="T1" fmla="*/ 34 h 53"/>
                <a:gd name="T2" fmla="*/ 53 w 621"/>
                <a:gd name="T3" fmla="*/ 18 h 53"/>
                <a:gd name="T4" fmla="*/ 35 w 621"/>
                <a:gd name="T5" fmla="*/ 7 h 53"/>
                <a:gd name="T6" fmla="*/ 29 w 621"/>
                <a:gd name="T7" fmla="*/ 38 h 53"/>
                <a:gd name="T8" fmla="*/ 45 w 621"/>
                <a:gd name="T9" fmla="*/ 35 h 53"/>
                <a:gd name="T10" fmla="*/ 40 w 621"/>
                <a:gd name="T11" fmla="*/ 24 h 53"/>
                <a:gd name="T12" fmla="*/ 42 w 621"/>
                <a:gd name="T13" fmla="*/ 9 h 53"/>
                <a:gd name="T14" fmla="*/ 81 w 621"/>
                <a:gd name="T15" fmla="*/ 9 h 53"/>
                <a:gd name="T16" fmla="*/ 139 w 621"/>
                <a:gd name="T17" fmla="*/ 9 h 53"/>
                <a:gd name="T18" fmla="*/ 144 w 621"/>
                <a:gd name="T19" fmla="*/ 13 h 53"/>
                <a:gd name="T20" fmla="*/ 155 w 621"/>
                <a:gd name="T21" fmla="*/ 40 h 53"/>
                <a:gd name="T22" fmla="*/ 145 w 621"/>
                <a:gd name="T23" fmla="*/ 18 h 53"/>
                <a:gd name="T24" fmla="*/ 174 w 621"/>
                <a:gd name="T25" fmla="*/ 13 h 53"/>
                <a:gd name="T26" fmla="*/ 182 w 621"/>
                <a:gd name="T27" fmla="*/ 35 h 53"/>
                <a:gd name="T28" fmla="*/ 181 w 621"/>
                <a:gd name="T29" fmla="*/ 18 h 53"/>
                <a:gd name="T30" fmla="*/ 205 w 621"/>
                <a:gd name="T31" fmla="*/ 18 h 53"/>
                <a:gd name="T32" fmla="*/ 217 w 621"/>
                <a:gd name="T33" fmla="*/ 21 h 53"/>
                <a:gd name="T34" fmla="*/ 187 w 621"/>
                <a:gd name="T35" fmla="*/ 41 h 53"/>
                <a:gd name="T36" fmla="*/ 243 w 621"/>
                <a:gd name="T37" fmla="*/ 22 h 53"/>
                <a:gd name="T38" fmla="*/ 241 w 621"/>
                <a:gd name="T39" fmla="*/ 12 h 53"/>
                <a:gd name="T40" fmla="*/ 269 w 621"/>
                <a:gd name="T41" fmla="*/ 36 h 53"/>
                <a:gd name="T42" fmla="*/ 276 w 621"/>
                <a:gd name="T43" fmla="*/ 20 h 53"/>
                <a:gd name="T44" fmla="*/ 260 w 621"/>
                <a:gd name="T45" fmla="*/ 17 h 53"/>
                <a:gd name="T46" fmla="*/ 284 w 621"/>
                <a:gd name="T47" fmla="*/ 19 h 53"/>
                <a:gd name="T48" fmla="*/ 314 w 621"/>
                <a:gd name="T49" fmla="*/ 35 h 53"/>
                <a:gd name="T50" fmla="*/ 326 w 621"/>
                <a:gd name="T51" fmla="*/ 22 h 53"/>
                <a:gd name="T52" fmla="*/ 305 w 621"/>
                <a:gd name="T53" fmla="*/ 22 h 53"/>
                <a:gd name="T54" fmla="*/ 330 w 621"/>
                <a:gd name="T55" fmla="*/ 15 h 53"/>
                <a:gd name="T56" fmla="*/ 367 w 621"/>
                <a:gd name="T57" fmla="*/ 17 h 53"/>
                <a:gd name="T58" fmla="*/ 340 w 621"/>
                <a:gd name="T59" fmla="*/ 19 h 53"/>
                <a:gd name="T60" fmla="*/ 357 w 621"/>
                <a:gd name="T61" fmla="*/ 36 h 53"/>
                <a:gd name="T62" fmla="*/ 358 w 621"/>
                <a:gd name="T63" fmla="*/ 24 h 53"/>
                <a:gd name="T64" fmla="*/ 346 w 621"/>
                <a:gd name="T65" fmla="*/ 23 h 53"/>
                <a:gd name="T66" fmla="*/ 373 w 621"/>
                <a:gd name="T67" fmla="*/ 47 h 53"/>
                <a:gd name="T68" fmla="*/ 383 w 621"/>
                <a:gd name="T69" fmla="*/ 45 h 53"/>
                <a:gd name="T70" fmla="*/ 430 w 621"/>
                <a:gd name="T71" fmla="*/ 2 h 53"/>
                <a:gd name="T72" fmla="*/ 433 w 621"/>
                <a:gd name="T73" fmla="*/ 27 h 53"/>
                <a:gd name="T74" fmla="*/ 420 w 621"/>
                <a:gd name="T75" fmla="*/ 41 h 53"/>
                <a:gd name="T76" fmla="*/ 433 w 621"/>
                <a:gd name="T77" fmla="*/ 18 h 53"/>
                <a:gd name="T78" fmla="*/ 443 w 621"/>
                <a:gd name="T79" fmla="*/ 10 h 53"/>
                <a:gd name="T80" fmla="*/ 449 w 621"/>
                <a:gd name="T81" fmla="*/ 19 h 53"/>
                <a:gd name="T82" fmla="*/ 466 w 621"/>
                <a:gd name="T83" fmla="*/ 36 h 53"/>
                <a:gd name="T84" fmla="*/ 466 w 621"/>
                <a:gd name="T85" fmla="*/ 19 h 53"/>
                <a:gd name="T86" fmla="*/ 492 w 621"/>
                <a:gd name="T87" fmla="*/ 20 h 53"/>
                <a:gd name="T88" fmla="*/ 488 w 621"/>
                <a:gd name="T89" fmla="*/ 18 h 53"/>
                <a:gd name="T90" fmla="*/ 511 w 621"/>
                <a:gd name="T91" fmla="*/ 33 h 53"/>
                <a:gd name="T92" fmla="*/ 535 w 621"/>
                <a:gd name="T93" fmla="*/ 8 h 53"/>
                <a:gd name="T94" fmla="*/ 546 w 621"/>
                <a:gd name="T95" fmla="*/ 23 h 53"/>
                <a:gd name="T96" fmla="*/ 558 w 621"/>
                <a:gd name="T97" fmla="*/ 36 h 53"/>
                <a:gd name="T98" fmla="*/ 567 w 621"/>
                <a:gd name="T99" fmla="*/ 19 h 53"/>
                <a:gd name="T100" fmla="*/ 571 w 621"/>
                <a:gd name="T101" fmla="*/ 19 h 53"/>
                <a:gd name="T102" fmla="*/ 588 w 621"/>
                <a:gd name="T103" fmla="*/ 36 h 53"/>
                <a:gd name="T104" fmla="*/ 588 w 621"/>
                <a:gd name="T105" fmla="*/ 19 h 53"/>
                <a:gd name="T106" fmla="*/ 604 w 621"/>
                <a:gd name="T107" fmla="*/ 15 h 53"/>
                <a:gd name="T108" fmla="*/ 609 w 621"/>
                <a:gd name="T109" fmla="*/ 36 h 53"/>
                <a:gd name="T110" fmla="*/ 613 w 621"/>
                <a:gd name="T111" fmla="*/ 40 h 53"/>
                <a:gd name="T112" fmla="*/ 609 w 621"/>
                <a:gd name="T113"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21" h="53">
                  <a:moveTo>
                    <a:pt x="0" y="41"/>
                  </a:moveTo>
                  <a:cubicBezTo>
                    <a:pt x="22" y="41"/>
                    <a:pt x="22" y="41"/>
                    <a:pt x="22" y="41"/>
                  </a:cubicBezTo>
                  <a:cubicBezTo>
                    <a:pt x="24" y="35"/>
                    <a:pt x="24" y="35"/>
                    <a:pt x="24" y="35"/>
                  </a:cubicBezTo>
                  <a:cubicBezTo>
                    <a:pt x="9" y="35"/>
                    <a:pt x="9" y="35"/>
                    <a:pt x="9" y="35"/>
                  </a:cubicBezTo>
                  <a:cubicBezTo>
                    <a:pt x="16" y="3"/>
                    <a:pt x="16" y="3"/>
                    <a:pt x="16" y="3"/>
                  </a:cubicBezTo>
                  <a:cubicBezTo>
                    <a:pt x="8" y="3"/>
                    <a:pt x="8" y="3"/>
                    <a:pt x="8" y="3"/>
                  </a:cubicBezTo>
                  <a:lnTo>
                    <a:pt x="0" y="41"/>
                  </a:lnTo>
                  <a:close/>
                  <a:moveTo>
                    <a:pt x="51" y="41"/>
                  </a:moveTo>
                  <a:cubicBezTo>
                    <a:pt x="59" y="41"/>
                    <a:pt x="59" y="41"/>
                    <a:pt x="59" y="41"/>
                  </a:cubicBezTo>
                  <a:cubicBezTo>
                    <a:pt x="55" y="34"/>
                    <a:pt x="55" y="34"/>
                    <a:pt x="55" y="34"/>
                  </a:cubicBezTo>
                  <a:cubicBezTo>
                    <a:pt x="56" y="33"/>
                    <a:pt x="57" y="32"/>
                    <a:pt x="58" y="30"/>
                  </a:cubicBezTo>
                  <a:cubicBezTo>
                    <a:pt x="59" y="29"/>
                    <a:pt x="60" y="27"/>
                    <a:pt x="60" y="25"/>
                  </a:cubicBezTo>
                  <a:cubicBezTo>
                    <a:pt x="61" y="24"/>
                    <a:pt x="61" y="22"/>
                    <a:pt x="61" y="20"/>
                  </a:cubicBezTo>
                  <a:cubicBezTo>
                    <a:pt x="55" y="20"/>
                    <a:pt x="55" y="20"/>
                    <a:pt x="55" y="20"/>
                  </a:cubicBezTo>
                  <a:cubicBezTo>
                    <a:pt x="55" y="21"/>
                    <a:pt x="55" y="22"/>
                    <a:pt x="54" y="23"/>
                  </a:cubicBezTo>
                  <a:cubicBezTo>
                    <a:pt x="54" y="24"/>
                    <a:pt x="54" y="25"/>
                    <a:pt x="53" y="26"/>
                  </a:cubicBezTo>
                  <a:cubicBezTo>
                    <a:pt x="53" y="27"/>
                    <a:pt x="52" y="28"/>
                    <a:pt x="51" y="29"/>
                  </a:cubicBezTo>
                  <a:cubicBezTo>
                    <a:pt x="46" y="21"/>
                    <a:pt x="46" y="21"/>
                    <a:pt x="46" y="21"/>
                  </a:cubicBezTo>
                  <a:cubicBezTo>
                    <a:pt x="47" y="21"/>
                    <a:pt x="48" y="20"/>
                    <a:pt x="50" y="20"/>
                  </a:cubicBezTo>
                  <a:cubicBezTo>
                    <a:pt x="51" y="19"/>
                    <a:pt x="52" y="18"/>
                    <a:pt x="53" y="18"/>
                  </a:cubicBezTo>
                  <a:cubicBezTo>
                    <a:pt x="54" y="17"/>
                    <a:pt x="55" y="16"/>
                    <a:pt x="55" y="15"/>
                  </a:cubicBezTo>
                  <a:cubicBezTo>
                    <a:pt x="56" y="14"/>
                    <a:pt x="56" y="12"/>
                    <a:pt x="56" y="11"/>
                  </a:cubicBezTo>
                  <a:cubicBezTo>
                    <a:pt x="56" y="10"/>
                    <a:pt x="56" y="8"/>
                    <a:pt x="55" y="7"/>
                  </a:cubicBezTo>
                  <a:cubicBezTo>
                    <a:pt x="55" y="7"/>
                    <a:pt x="54" y="6"/>
                    <a:pt x="53" y="5"/>
                  </a:cubicBezTo>
                  <a:cubicBezTo>
                    <a:pt x="53" y="4"/>
                    <a:pt x="52" y="4"/>
                    <a:pt x="51" y="3"/>
                  </a:cubicBezTo>
                  <a:cubicBezTo>
                    <a:pt x="50" y="3"/>
                    <a:pt x="49" y="3"/>
                    <a:pt x="48" y="2"/>
                  </a:cubicBezTo>
                  <a:cubicBezTo>
                    <a:pt x="47" y="2"/>
                    <a:pt x="46" y="2"/>
                    <a:pt x="45" y="2"/>
                  </a:cubicBezTo>
                  <a:cubicBezTo>
                    <a:pt x="44" y="2"/>
                    <a:pt x="42" y="2"/>
                    <a:pt x="41" y="3"/>
                  </a:cubicBezTo>
                  <a:cubicBezTo>
                    <a:pt x="40" y="3"/>
                    <a:pt x="39" y="4"/>
                    <a:pt x="37" y="4"/>
                  </a:cubicBezTo>
                  <a:cubicBezTo>
                    <a:pt x="36" y="5"/>
                    <a:pt x="35" y="6"/>
                    <a:pt x="35" y="7"/>
                  </a:cubicBezTo>
                  <a:cubicBezTo>
                    <a:pt x="34" y="9"/>
                    <a:pt x="34" y="10"/>
                    <a:pt x="34" y="12"/>
                  </a:cubicBezTo>
                  <a:cubicBezTo>
                    <a:pt x="34" y="13"/>
                    <a:pt x="34" y="14"/>
                    <a:pt x="34" y="15"/>
                  </a:cubicBezTo>
                  <a:cubicBezTo>
                    <a:pt x="34" y="15"/>
                    <a:pt x="35" y="16"/>
                    <a:pt x="35" y="17"/>
                  </a:cubicBezTo>
                  <a:cubicBezTo>
                    <a:pt x="36" y="17"/>
                    <a:pt x="36" y="18"/>
                    <a:pt x="37" y="19"/>
                  </a:cubicBezTo>
                  <a:cubicBezTo>
                    <a:pt x="35" y="19"/>
                    <a:pt x="34" y="20"/>
                    <a:pt x="33" y="21"/>
                  </a:cubicBezTo>
                  <a:cubicBezTo>
                    <a:pt x="31" y="21"/>
                    <a:pt x="30" y="22"/>
                    <a:pt x="29" y="23"/>
                  </a:cubicBezTo>
                  <a:cubicBezTo>
                    <a:pt x="28" y="24"/>
                    <a:pt x="27" y="25"/>
                    <a:pt x="27" y="26"/>
                  </a:cubicBezTo>
                  <a:cubicBezTo>
                    <a:pt x="26" y="28"/>
                    <a:pt x="26" y="29"/>
                    <a:pt x="26" y="31"/>
                  </a:cubicBezTo>
                  <a:cubicBezTo>
                    <a:pt x="26" y="32"/>
                    <a:pt x="26" y="34"/>
                    <a:pt x="27" y="35"/>
                  </a:cubicBezTo>
                  <a:cubicBezTo>
                    <a:pt x="27" y="36"/>
                    <a:pt x="28" y="37"/>
                    <a:pt x="29" y="38"/>
                  </a:cubicBezTo>
                  <a:cubicBezTo>
                    <a:pt x="30" y="39"/>
                    <a:pt x="31" y="39"/>
                    <a:pt x="32" y="40"/>
                  </a:cubicBezTo>
                  <a:cubicBezTo>
                    <a:pt x="33" y="41"/>
                    <a:pt x="34" y="41"/>
                    <a:pt x="35" y="41"/>
                  </a:cubicBezTo>
                  <a:cubicBezTo>
                    <a:pt x="37" y="41"/>
                    <a:pt x="38" y="42"/>
                    <a:pt x="39" y="42"/>
                  </a:cubicBezTo>
                  <a:cubicBezTo>
                    <a:pt x="40" y="42"/>
                    <a:pt x="41" y="42"/>
                    <a:pt x="42" y="41"/>
                  </a:cubicBezTo>
                  <a:cubicBezTo>
                    <a:pt x="43" y="41"/>
                    <a:pt x="44" y="41"/>
                    <a:pt x="45" y="41"/>
                  </a:cubicBezTo>
                  <a:cubicBezTo>
                    <a:pt x="46" y="41"/>
                    <a:pt x="47" y="40"/>
                    <a:pt x="48" y="40"/>
                  </a:cubicBezTo>
                  <a:cubicBezTo>
                    <a:pt x="48" y="40"/>
                    <a:pt x="49" y="39"/>
                    <a:pt x="50" y="39"/>
                  </a:cubicBezTo>
                  <a:lnTo>
                    <a:pt x="51" y="41"/>
                  </a:lnTo>
                  <a:close/>
                  <a:moveTo>
                    <a:pt x="47" y="34"/>
                  </a:moveTo>
                  <a:cubicBezTo>
                    <a:pt x="46" y="34"/>
                    <a:pt x="45" y="35"/>
                    <a:pt x="45" y="35"/>
                  </a:cubicBezTo>
                  <a:cubicBezTo>
                    <a:pt x="44" y="35"/>
                    <a:pt x="43" y="36"/>
                    <a:pt x="42" y="36"/>
                  </a:cubicBezTo>
                  <a:cubicBezTo>
                    <a:pt x="42" y="36"/>
                    <a:pt x="41" y="36"/>
                    <a:pt x="40" y="36"/>
                  </a:cubicBezTo>
                  <a:cubicBezTo>
                    <a:pt x="39" y="36"/>
                    <a:pt x="38" y="36"/>
                    <a:pt x="38" y="36"/>
                  </a:cubicBezTo>
                  <a:cubicBezTo>
                    <a:pt x="37" y="35"/>
                    <a:pt x="36" y="35"/>
                    <a:pt x="35" y="35"/>
                  </a:cubicBezTo>
                  <a:cubicBezTo>
                    <a:pt x="35" y="34"/>
                    <a:pt x="34" y="34"/>
                    <a:pt x="34" y="33"/>
                  </a:cubicBezTo>
                  <a:cubicBezTo>
                    <a:pt x="34" y="32"/>
                    <a:pt x="33" y="31"/>
                    <a:pt x="33" y="30"/>
                  </a:cubicBezTo>
                  <a:cubicBezTo>
                    <a:pt x="33" y="29"/>
                    <a:pt x="34" y="29"/>
                    <a:pt x="34" y="28"/>
                  </a:cubicBezTo>
                  <a:cubicBezTo>
                    <a:pt x="34" y="27"/>
                    <a:pt x="35" y="27"/>
                    <a:pt x="35" y="26"/>
                  </a:cubicBezTo>
                  <a:cubicBezTo>
                    <a:pt x="36" y="25"/>
                    <a:pt x="37" y="25"/>
                    <a:pt x="37" y="25"/>
                  </a:cubicBezTo>
                  <a:cubicBezTo>
                    <a:pt x="38" y="24"/>
                    <a:pt x="39" y="24"/>
                    <a:pt x="40" y="24"/>
                  </a:cubicBezTo>
                  <a:lnTo>
                    <a:pt x="47" y="34"/>
                  </a:lnTo>
                  <a:close/>
                  <a:moveTo>
                    <a:pt x="50" y="11"/>
                  </a:moveTo>
                  <a:cubicBezTo>
                    <a:pt x="50" y="12"/>
                    <a:pt x="49" y="12"/>
                    <a:pt x="49" y="13"/>
                  </a:cubicBezTo>
                  <a:cubicBezTo>
                    <a:pt x="48" y="14"/>
                    <a:pt x="48" y="14"/>
                    <a:pt x="47" y="15"/>
                  </a:cubicBezTo>
                  <a:cubicBezTo>
                    <a:pt x="47" y="15"/>
                    <a:pt x="46" y="16"/>
                    <a:pt x="45" y="16"/>
                  </a:cubicBezTo>
                  <a:cubicBezTo>
                    <a:pt x="44" y="16"/>
                    <a:pt x="44" y="17"/>
                    <a:pt x="43" y="17"/>
                  </a:cubicBezTo>
                  <a:cubicBezTo>
                    <a:pt x="43" y="16"/>
                    <a:pt x="42" y="16"/>
                    <a:pt x="42" y="15"/>
                  </a:cubicBezTo>
                  <a:cubicBezTo>
                    <a:pt x="42" y="15"/>
                    <a:pt x="41" y="14"/>
                    <a:pt x="41" y="14"/>
                  </a:cubicBezTo>
                  <a:cubicBezTo>
                    <a:pt x="41" y="13"/>
                    <a:pt x="41" y="12"/>
                    <a:pt x="41" y="12"/>
                  </a:cubicBezTo>
                  <a:cubicBezTo>
                    <a:pt x="41" y="11"/>
                    <a:pt x="41" y="10"/>
                    <a:pt x="42" y="9"/>
                  </a:cubicBezTo>
                  <a:cubicBezTo>
                    <a:pt x="42" y="9"/>
                    <a:pt x="43" y="8"/>
                    <a:pt x="43" y="8"/>
                  </a:cubicBezTo>
                  <a:cubicBezTo>
                    <a:pt x="44" y="8"/>
                    <a:pt x="45" y="7"/>
                    <a:pt x="46" y="7"/>
                  </a:cubicBezTo>
                  <a:cubicBezTo>
                    <a:pt x="46" y="7"/>
                    <a:pt x="47" y="7"/>
                    <a:pt x="48" y="8"/>
                  </a:cubicBezTo>
                  <a:cubicBezTo>
                    <a:pt x="48" y="8"/>
                    <a:pt x="49" y="8"/>
                    <a:pt x="49" y="9"/>
                  </a:cubicBezTo>
                  <a:cubicBezTo>
                    <a:pt x="49" y="9"/>
                    <a:pt x="50" y="10"/>
                    <a:pt x="50" y="11"/>
                  </a:cubicBezTo>
                  <a:moveTo>
                    <a:pt x="62" y="9"/>
                  </a:moveTo>
                  <a:cubicBezTo>
                    <a:pt x="73" y="9"/>
                    <a:pt x="73" y="9"/>
                    <a:pt x="73" y="9"/>
                  </a:cubicBezTo>
                  <a:cubicBezTo>
                    <a:pt x="66" y="41"/>
                    <a:pt x="66" y="41"/>
                    <a:pt x="66" y="41"/>
                  </a:cubicBezTo>
                  <a:cubicBezTo>
                    <a:pt x="74" y="41"/>
                    <a:pt x="74" y="41"/>
                    <a:pt x="74" y="41"/>
                  </a:cubicBezTo>
                  <a:cubicBezTo>
                    <a:pt x="81" y="9"/>
                    <a:pt x="81" y="9"/>
                    <a:pt x="81" y="9"/>
                  </a:cubicBezTo>
                  <a:cubicBezTo>
                    <a:pt x="92" y="9"/>
                    <a:pt x="92" y="9"/>
                    <a:pt x="92" y="9"/>
                  </a:cubicBezTo>
                  <a:cubicBezTo>
                    <a:pt x="93" y="3"/>
                    <a:pt x="93" y="3"/>
                    <a:pt x="93" y="3"/>
                  </a:cubicBezTo>
                  <a:cubicBezTo>
                    <a:pt x="64" y="3"/>
                    <a:pt x="64" y="3"/>
                    <a:pt x="64" y="3"/>
                  </a:cubicBezTo>
                  <a:lnTo>
                    <a:pt x="62" y="9"/>
                  </a:lnTo>
                  <a:close/>
                  <a:moveTo>
                    <a:pt x="109" y="9"/>
                  </a:moveTo>
                  <a:cubicBezTo>
                    <a:pt x="120" y="9"/>
                    <a:pt x="120" y="9"/>
                    <a:pt x="120" y="9"/>
                  </a:cubicBezTo>
                  <a:cubicBezTo>
                    <a:pt x="113" y="41"/>
                    <a:pt x="113" y="41"/>
                    <a:pt x="113" y="41"/>
                  </a:cubicBezTo>
                  <a:cubicBezTo>
                    <a:pt x="121" y="41"/>
                    <a:pt x="121" y="41"/>
                    <a:pt x="121" y="41"/>
                  </a:cubicBezTo>
                  <a:cubicBezTo>
                    <a:pt x="128" y="9"/>
                    <a:pt x="128" y="9"/>
                    <a:pt x="128" y="9"/>
                  </a:cubicBezTo>
                  <a:cubicBezTo>
                    <a:pt x="139" y="9"/>
                    <a:pt x="139" y="9"/>
                    <a:pt x="139" y="9"/>
                  </a:cubicBezTo>
                  <a:cubicBezTo>
                    <a:pt x="140" y="3"/>
                    <a:pt x="140" y="3"/>
                    <a:pt x="140" y="3"/>
                  </a:cubicBezTo>
                  <a:cubicBezTo>
                    <a:pt x="111" y="3"/>
                    <a:pt x="111" y="3"/>
                    <a:pt x="111" y="3"/>
                  </a:cubicBezTo>
                  <a:lnTo>
                    <a:pt x="109" y="9"/>
                  </a:lnTo>
                  <a:close/>
                  <a:moveTo>
                    <a:pt x="160" y="29"/>
                  </a:moveTo>
                  <a:cubicBezTo>
                    <a:pt x="160" y="28"/>
                    <a:pt x="160" y="27"/>
                    <a:pt x="160" y="26"/>
                  </a:cubicBezTo>
                  <a:cubicBezTo>
                    <a:pt x="160" y="25"/>
                    <a:pt x="160" y="24"/>
                    <a:pt x="160" y="23"/>
                  </a:cubicBezTo>
                  <a:cubicBezTo>
                    <a:pt x="160" y="20"/>
                    <a:pt x="160" y="18"/>
                    <a:pt x="159" y="17"/>
                  </a:cubicBezTo>
                  <a:cubicBezTo>
                    <a:pt x="158" y="15"/>
                    <a:pt x="157" y="14"/>
                    <a:pt x="155" y="13"/>
                  </a:cubicBezTo>
                  <a:cubicBezTo>
                    <a:pt x="153" y="12"/>
                    <a:pt x="151" y="12"/>
                    <a:pt x="149" y="12"/>
                  </a:cubicBezTo>
                  <a:cubicBezTo>
                    <a:pt x="147" y="12"/>
                    <a:pt x="145" y="12"/>
                    <a:pt x="144" y="13"/>
                  </a:cubicBezTo>
                  <a:cubicBezTo>
                    <a:pt x="142" y="14"/>
                    <a:pt x="141" y="14"/>
                    <a:pt x="139" y="16"/>
                  </a:cubicBezTo>
                  <a:cubicBezTo>
                    <a:pt x="138" y="17"/>
                    <a:pt x="137" y="18"/>
                    <a:pt x="136" y="19"/>
                  </a:cubicBezTo>
                  <a:cubicBezTo>
                    <a:pt x="135" y="21"/>
                    <a:pt x="134" y="22"/>
                    <a:pt x="134" y="24"/>
                  </a:cubicBezTo>
                  <a:cubicBezTo>
                    <a:pt x="133" y="26"/>
                    <a:pt x="133" y="27"/>
                    <a:pt x="133" y="29"/>
                  </a:cubicBezTo>
                  <a:cubicBezTo>
                    <a:pt x="133" y="31"/>
                    <a:pt x="133" y="33"/>
                    <a:pt x="134" y="35"/>
                  </a:cubicBezTo>
                  <a:cubicBezTo>
                    <a:pt x="134" y="36"/>
                    <a:pt x="135" y="38"/>
                    <a:pt x="137" y="39"/>
                  </a:cubicBezTo>
                  <a:cubicBezTo>
                    <a:pt x="138" y="40"/>
                    <a:pt x="139" y="40"/>
                    <a:pt x="141" y="41"/>
                  </a:cubicBezTo>
                  <a:cubicBezTo>
                    <a:pt x="143" y="41"/>
                    <a:pt x="144" y="42"/>
                    <a:pt x="146" y="42"/>
                  </a:cubicBezTo>
                  <a:cubicBezTo>
                    <a:pt x="148" y="42"/>
                    <a:pt x="149" y="41"/>
                    <a:pt x="151" y="41"/>
                  </a:cubicBezTo>
                  <a:cubicBezTo>
                    <a:pt x="153" y="41"/>
                    <a:pt x="154" y="40"/>
                    <a:pt x="155" y="40"/>
                  </a:cubicBezTo>
                  <a:cubicBezTo>
                    <a:pt x="156" y="34"/>
                    <a:pt x="156" y="34"/>
                    <a:pt x="156" y="34"/>
                  </a:cubicBezTo>
                  <a:cubicBezTo>
                    <a:pt x="155" y="35"/>
                    <a:pt x="154" y="35"/>
                    <a:pt x="152" y="36"/>
                  </a:cubicBezTo>
                  <a:cubicBezTo>
                    <a:pt x="151" y="36"/>
                    <a:pt x="149" y="36"/>
                    <a:pt x="148" y="36"/>
                  </a:cubicBezTo>
                  <a:cubicBezTo>
                    <a:pt x="146" y="36"/>
                    <a:pt x="145" y="36"/>
                    <a:pt x="143" y="36"/>
                  </a:cubicBezTo>
                  <a:cubicBezTo>
                    <a:pt x="142" y="35"/>
                    <a:pt x="141" y="34"/>
                    <a:pt x="141" y="33"/>
                  </a:cubicBezTo>
                  <a:cubicBezTo>
                    <a:pt x="140" y="32"/>
                    <a:pt x="140" y="31"/>
                    <a:pt x="140" y="29"/>
                  </a:cubicBezTo>
                  <a:lnTo>
                    <a:pt x="160" y="29"/>
                  </a:lnTo>
                  <a:close/>
                  <a:moveTo>
                    <a:pt x="141" y="24"/>
                  </a:moveTo>
                  <a:cubicBezTo>
                    <a:pt x="141" y="23"/>
                    <a:pt x="142" y="22"/>
                    <a:pt x="143" y="21"/>
                  </a:cubicBezTo>
                  <a:cubicBezTo>
                    <a:pt x="143" y="20"/>
                    <a:pt x="144" y="19"/>
                    <a:pt x="145" y="18"/>
                  </a:cubicBezTo>
                  <a:cubicBezTo>
                    <a:pt x="146" y="18"/>
                    <a:pt x="147" y="17"/>
                    <a:pt x="149" y="17"/>
                  </a:cubicBezTo>
                  <a:cubicBezTo>
                    <a:pt x="150" y="17"/>
                    <a:pt x="151" y="18"/>
                    <a:pt x="152" y="19"/>
                  </a:cubicBezTo>
                  <a:cubicBezTo>
                    <a:pt x="153" y="19"/>
                    <a:pt x="153" y="21"/>
                    <a:pt x="153" y="22"/>
                  </a:cubicBezTo>
                  <a:cubicBezTo>
                    <a:pt x="153" y="22"/>
                    <a:pt x="153" y="23"/>
                    <a:pt x="153" y="23"/>
                  </a:cubicBezTo>
                  <a:cubicBezTo>
                    <a:pt x="153" y="23"/>
                    <a:pt x="153" y="24"/>
                    <a:pt x="153" y="24"/>
                  </a:cubicBezTo>
                  <a:lnTo>
                    <a:pt x="141" y="24"/>
                  </a:lnTo>
                  <a:close/>
                  <a:moveTo>
                    <a:pt x="188" y="13"/>
                  </a:moveTo>
                  <a:cubicBezTo>
                    <a:pt x="187" y="13"/>
                    <a:pt x="186" y="13"/>
                    <a:pt x="184" y="12"/>
                  </a:cubicBezTo>
                  <a:cubicBezTo>
                    <a:pt x="183" y="12"/>
                    <a:pt x="182" y="12"/>
                    <a:pt x="180" y="12"/>
                  </a:cubicBezTo>
                  <a:cubicBezTo>
                    <a:pt x="178" y="12"/>
                    <a:pt x="176" y="12"/>
                    <a:pt x="174" y="13"/>
                  </a:cubicBezTo>
                  <a:cubicBezTo>
                    <a:pt x="172" y="14"/>
                    <a:pt x="170" y="15"/>
                    <a:pt x="168" y="17"/>
                  </a:cubicBezTo>
                  <a:cubicBezTo>
                    <a:pt x="167" y="19"/>
                    <a:pt x="166" y="20"/>
                    <a:pt x="165" y="23"/>
                  </a:cubicBezTo>
                  <a:cubicBezTo>
                    <a:pt x="164" y="25"/>
                    <a:pt x="164" y="27"/>
                    <a:pt x="164" y="29"/>
                  </a:cubicBezTo>
                  <a:cubicBezTo>
                    <a:pt x="164" y="32"/>
                    <a:pt x="164" y="34"/>
                    <a:pt x="165" y="36"/>
                  </a:cubicBezTo>
                  <a:cubicBezTo>
                    <a:pt x="166" y="38"/>
                    <a:pt x="168" y="39"/>
                    <a:pt x="169" y="40"/>
                  </a:cubicBezTo>
                  <a:cubicBezTo>
                    <a:pt x="171" y="41"/>
                    <a:pt x="173" y="42"/>
                    <a:pt x="176" y="42"/>
                  </a:cubicBezTo>
                  <a:cubicBezTo>
                    <a:pt x="177" y="42"/>
                    <a:pt x="178" y="41"/>
                    <a:pt x="179" y="41"/>
                  </a:cubicBezTo>
                  <a:cubicBezTo>
                    <a:pt x="181" y="41"/>
                    <a:pt x="182" y="41"/>
                    <a:pt x="183" y="40"/>
                  </a:cubicBezTo>
                  <a:cubicBezTo>
                    <a:pt x="184" y="34"/>
                    <a:pt x="184" y="34"/>
                    <a:pt x="184" y="34"/>
                  </a:cubicBezTo>
                  <a:cubicBezTo>
                    <a:pt x="183" y="35"/>
                    <a:pt x="182" y="35"/>
                    <a:pt x="182" y="35"/>
                  </a:cubicBezTo>
                  <a:cubicBezTo>
                    <a:pt x="181" y="35"/>
                    <a:pt x="180" y="36"/>
                    <a:pt x="180" y="36"/>
                  </a:cubicBezTo>
                  <a:cubicBezTo>
                    <a:pt x="179" y="36"/>
                    <a:pt x="178" y="36"/>
                    <a:pt x="178" y="36"/>
                  </a:cubicBezTo>
                  <a:cubicBezTo>
                    <a:pt x="176" y="36"/>
                    <a:pt x="175" y="36"/>
                    <a:pt x="175" y="35"/>
                  </a:cubicBezTo>
                  <a:cubicBezTo>
                    <a:pt x="174" y="35"/>
                    <a:pt x="173" y="34"/>
                    <a:pt x="173" y="34"/>
                  </a:cubicBezTo>
                  <a:cubicBezTo>
                    <a:pt x="172" y="33"/>
                    <a:pt x="172" y="32"/>
                    <a:pt x="172" y="31"/>
                  </a:cubicBezTo>
                  <a:cubicBezTo>
                    <a:pt x="172" y="30"/>
                    <a:pt x="171" y="29"/>
                    <a:pt x="171" y="29"/>
                  </a:cubicBezTo>
                  <a:cubicBezTo>
                    <a:pt x="171" y="27"/>
                    <a:pt x="172" y="26"/>
                    <a:pt x="172" y="25"/>
                  </a:cubicBezTo>
                  <a:cubicBezTo>
                    <a:pt x="172" y="23"/>
                    <a:pt x="173" y="22"/>
                    <a:pt x="174" y="21"/>
                  </a:cubicBezTo>
                  <a:cubicBezTo>
                    <a:pt x="175" y="20"/>
                    <a:pt x="176" y="19"/>
                    <a:pt x="177" y="19"/>
                  </a:cubicBezTo>
                  <a:cubicBezTo>
                    <a:pt x="178" y="18"/>
                    <a:pt x="179" y="18"/>
                    <a:pt x="181" y="18"/>
                  </a:cubicBezTo>
                  <a:cubicBezTo>
                    <a:pt x="182" y="18"/>
                    <a:pt x="183" y="18"/>
                    <a:pt x="184" y="18"/>
                  </a:cubicBezTo>
                  <a:cubicBezTo>
                    <a:pt x="184" y="18"/>
                    <a:pt x="185" y="19"/>
                    <a:pt x="186" y="19"/>
                  </a:cubicBezTo>
                  <a:lnTo>
                    <a:pt x="188" y="13"/>
                  </a:lnTo>
                  <a:close/>
                  <a:moveTo>
                    <a:pt x="187" y="41"/>
                  </a:moveTo>
                  <a:cubicBezTo>
                    <a:pt x="194" y="41"/>
                    <a:pt x="194" y="41"/>
                    <a:pt x="194" y="41"/>
                  </a:cubicBezTo>
                  <a:cubicBezTo>
                    <a:pt x="197" y="27"/>
                    <a:pt x="197" y="27"/>
                    <a:pt x="197" y="27"/>
                  </a:cubicBezTo>
                  <a:cubicBezTo>
                    <a:pt x="198" y="26"/>
                    <a:pt x="198" y="25"/>
                    <a:pt x="198" y="24"/>
                  </a:cubicBezTo>
                  <a:cubicBezTo>
                    <a:pt x="199" y="22"/>
                    <a:pt x="199" y="22"/>
                    <a:pt x="200" y="21"/>
                  </a:cubicBezTo>
                  <a:cubicBezTo>
                    <a:pt x="200" y="20"/>
                    <a:pt x="201" y="19"/>
                    <a:pt x="202" y="19"/>
                  </a:cubicBezTo>
                  <a:cubicBezTo>
                    <a:pt x="203" y="18"/>
                    <a:pt x="204" y="18"/>
                    <a:pt x="205" y="18"/>
                  </a:cubicBezTo>
                  <a:cubicBezTo>
                    <a:pt x="206" y="18"/>
                    <a:pt x="207" y="18"/>
                    <a:pt x="207" y="18"/>
                  </a:cubicBezTo>
                  <a:cubicBezTo>
                    <a:pt x="208" y="19"/>
                    <a:pt x="208" y="19"/>
                    <a:pt x="209" y="20"/>
                  </a:cubicBezTo>
                  <a:cubicBezTo>
                    <a:pt x="209" y="20"/>
                    <a:pt x="209" y="21"/>
                    <a:pt x="209" y="22"/>
                  </a:cubicBezTo>
                  <a:cubicBezTo>
                    <a:pt x="209" y="23"/>
                    <a:pt x="209" y="24"/>
                    <a:pt x="209" y="25"/>
                  </a:cubicBezTo>
                  <a:cubicBezTo>
                    <a:pt x="209" y="26"/>
                    <a:pt x="209" y="27"/>
                    <a:pt x="208" y="28"/>
                  </a:cubicBezTo>
                  <a:cubicBezTo>
                    <a:pt x="206" y="41"/>
                    <a:pt x="206" y="41"/>
                    <a:pt x="206" y="41"/>
                  </a:cubicBezTo>
                  <a:cubicBezTo>
                    <a:pt x="213" y="41"/>
                    <a:pt x="213" y="41"/>
                    <a:pt x="213" y="41"/>
                  </a:cubicBezTo>
                  <a:cubicBezTo>
                    <a:pt x="216" y="27"/>
                    <a:pt x="216" y="27"/>
                    <a:pt x="216" y="27"/>
                  </a:cubicBezTo>
                  <a:cubicBezTo>
                    <a:pt x="216" y="26"/>
                    <a:pt x="216" y="25"/>
                    <a:pt x="217" y="24"/>
                  </a:cubicBezTo>
                  <a:cubicBezTo>
                    <a:pt x="217" y="23"/>
                    <a:pt x="217" y="22"/>
                    <a:pt x="217" y="21"/>
                  </a:cubicBezTo>
                  <a:cubicBezTo>
                    <a:pt x="217" y="19"/>
                    <a:pt x="217" y="18"/>
                    <a:pt x="216" y="16"/>
                  </a:cubicBezTo>
                  <a:cubicBezTo>
                    <a:pt x="215" y="15"/>
                    <a:pt x="214" y="14"/>
                    <a:pt x="213" y="13"/>
                  </a:cubicBezTo>
                  <a:cubicBezTo>
                    <a:pt x="211" y="12"/>
                    <a:pt x="210" y="12"/>
                    <a:pt x="208" y="12"/>
                  </a:cubicBezTo>
                  <a:cubicBezTo>
                    <a:pt x="207" y="12"/>
                    <a:pt x="206" y="12"/>
                    <a:pt x="205" y="13"/>
                  </a:cubicBezTo>
                  <a:cubicBezTo>
                    <a:pt x="204" y="13"/>
                    <a:pt x="203" y="13"/>
                    <a:pt x="202" y="14"/>
                  </a:cubicBezTo>
                  <a:cubicBezTo>
                    <a:pt x="201" y="14"/>
                    <a:pt x="200" y="15"/>
                    <a:pt x="200" y="15"/>
                  </a:cubicBezTo>
                  <a:cubicBezTo>
                    <a:pt x="200" y="15"/>
                    <a:pt x="200" y="15"/>
                    <a:pt x="200" y="15"/>
                  </a:cubicBezTo>
                  <a:cubicBezTo>
                    <a:pt x="203" y="0"/>
                    <a:pt x="203" y="0"/>
                    <a:pt x="203" y="0"/>
                  </a:cubicBezTo>
                  <a:cubicBezTo>
                    <a:pt x="196" y="0"/>
                    <a:pt x="196" y="0"/>
                    <a:pt x="196" y="0"/>
                  </a:cubicBezTo>
                  <a:lnTo>
                    <a:pt x="187" y="41"/>
                  </a:lnTo>
                  <a:close/>
                  <a:moveTo>
                    <a:pt x="221" y="41"/>
                  </a:moveTo>
                  <a:cubicBezTo>
                    <a:pt x="228" y="41"/>
                    <a:pt x="228" y="41"/>
                    <a:pt x="228" y="41"/>
                  </a:cubicBezTo>
                  <a:cubicBezTo>
                    <a:pt x="231" y="27"/>
                    <a:pt x="231" y="27"/>
                    <a:pt x="231" y="27"/>
                  </a:cubicBezTo>
                  <a:cubicBezTo>
                    <a:pt x="231" y="26"/>
                    <a:pt x="231" y="25"/>
                    <a:pt x="232" y="24"/>
                  </a:cubicBezTo>
                  <a:cubicBezTo>
                    <a:pt x="232" y="22"/>
                    <a:pt x="233" y="22"/>
                    <a:pt x="233" y="21"/>
                  </a:cubicBezTo>
                  <a:cubicBezTo>
                    <a:pt x="234" y="20"/>
                    <a:pt x="235" y="19"/>
                    <a:pt x="236" y="19"/>
                  </a:cubicBezTo>
                  <a:cubicBezTo>
                    <a:pt x="236" y="18"/>
                    <a:pt x="237" y="18"/>
                    <a:pt x="239" y="18"/>
                  </a:cubicBezTo>
                  <a:cubicBezTo>
                    <a:pt x="240" y="18"/>
                    <a:pt x="240" y="18"/>
                    <a:pt x="241" y="18"/>
                  </a:cubicBezTo>
                  <a:cubicBezTo>
                    <a:pt x="241" y="19"/>
                    <a:pt x="242" y="19"/>
                    <a:pt x="242" y="20"/>
                  </a:cubicBezTo>
                  <a:cubicBezTo>
                    <a:pt x="243" y="20"/>
                    <a:pt x="243" y="21"/>
                    <a:pt x="243" y="22"/>
                  </a:cubicBezTo>
                  <a:cubicBezTo>
                    <a:pt x="243" y="23"/>
                    <a:pt x="243" y="24"/>
                    <a:pt x="242" y="25"/>
                  </a:cubicBezTo>
                  <a:cubicBezTo>
                    <a:pt x="242" y="26"/>
                    <a:pt x="242" y="27"/>
                    <a:pt x="242" y="28"/>
                  </a:cubicBezTo>
                  <a:cubicBezTo>
                    <a:pt x="239" y="41"/>
                    <a:pt x="239" y="41"/>
                    <a:pt x="239" y="41"/>
                  </a:cubicBezTo>
                  <a:cubicBezTo>
                    <a:pt x="247" y="41"/>
                    <a:pt x="247" y="41"/>
                    <a:pt x="247" y="41"/>
                  </a:cubicBezTo>
                  <a:cubicBezTo>
                    <a:pt x="249" y="27"/>
                    <a:pt x="249" y="27"/>
                    <a:pt x="249" y="27"/>
                  </a:cubicBezTo>
                  <a:cubicBezTo>
                    <a:pt x="250" y="26"/>
                    <a:pt x="250" y="25"/>
                    <a:pt x="250" y="24"/>
                  </a:cubicBezTo>
                  <a:cubicBezTo>
                    <a:pt x="250" y="23"/>
                    <a:pt x="250" y="22"/>
                    <a:pt x="250" y="21"/>
                  </a:cubicBezTo>
                  <a:cubicBezTo>
                    <a:pt x="250" y="19"/>
                    <a:pt x="250" y="18"/>
                    <a:pt x="249" y="16"/>
                  </a:cubicBezTo>
                  <a:cubicBezTo>
                    <a:pt x="249" y="15"/>
                    <a:pt x="247" y="14"/>
                    <a:pt x="246" y="13"/>
                  </a:cubicBezTo>
                  <a:cubicBezTo>
                    <a:pt x="245" y="12"/>
                    <a:pt x="243" y="12"/>
                    <a:pt x="241" y="12"/>
                  </a:cubicBezTo>
                  <a:cubicBezTo>
                    <a:pt x="240" y="12"/>
                    <a:pt x="239" y="12"/>
                    <a:pt x="238" y="13"/>
                  </a:cubicBezTo>
                  <a:cubicBezTo>
                    <a:pt x="237" y="13"/>
                    <a:pt x="236" y="13"/>
                    <a:pt x="235" y="14"/>
                  </a:cubicBezTo>
                  <a:cubicBezTo>
                    <a:pt x="235" y="14"/>
                    <a:pt x="234" y="15"/>
                    <a:pt x="233" y="15"/>
                  </a:cubicBezTo>
                  <a:cubicBezTo>
                    <a:pt x="233" y="15"/>
                    <a:pt x="233" y="15"/>
                    <a:pt x="233" y="15"/>
                  </a:cubicBezTo>
                  <a:cubicBezTo>
                    <a:pt x="234" y="13"/>
                    <a:pt x="234" y="13"/>
                    <a:pt x="234" y="13"/>
                  </a:cubicBezTo>
                  <a:cubicBezTo>
                    <a:pt x="226" y="13"/>
                    <a:pt x="226" y="13"/>
                    <a:pt x="226" y="13"/>
                  </a:cubicBezTo>
                  <a:cubicBezTo>
                    <a:pt x="226" y="13"/>
                    <a:pt x="226" y="14"/>
                    <a:pt x="226" y="14"/>
                  </a:cubicBezTo>
                  <a:cubicBezTo>
                    <a:pt x="226" y="15"/>
                    <a:pt x="226" y="16"/>
                    <a:pt x="226" y="17"/>
                  </a:cubicBezTo>
                  <a:lnTo>
                    <a:pt x="221" y="41"/>
                  </a:lnTo>
                  <a:close/>
                  <a:moveTo>
                    <a:pt x="269" y="36"/>
                  </a:moveTo>
                  <a:cubicBezTo>
                    <a:pt x="267" y="36"/>
                    <a:pt x="266" y="36"/>
                    <a:pt x="265" y="35"/>
                  </a:cubicBezTo>
                  <a:cubicBezTo>
                    <a:pt x="264" y="34"/>
                    <a:pt x="264" y="34"/>
                    <a:pt x="263" y="33"/>
                  </a:cubicBezTo>
                  <a:cubicBezTo>
                    <a:pt x="263" y="32"/>
                    <a:pt x="263" y="30"/>
                    <a:pt x="263" y="29"/>
                  </a:cubicBezTo>
                  <a:cubicBezTo>
                    <a:pt x="263" y="28"/>
                    <a:pt x="263" y="27"/>
                    <a:pt x="263" y="26"/>
                  </a:cubicBezTo>
                  <a:cubicBezTo>
                    <a:pt x="263" y="25"/>
                    <a:pt x="264" y="24"/>
                    <a:pt x="264" y="23"/>
                  </a:cubicBezTo>
                  <a:cubicBezTo>
                    <a:pt x="265" y="22"/>
                    <a:pt x="265" y="21"/>
                    <a:pt x="266" y="20"/>
                  </a:cubicBezTo>
                  <a:cubicBezTo>
                    <a:pt x="267" y="20"/>
                    <a:pt x="267" y="19"/>
                    <a:pt x="268" y="18"/>
                  </a:cubicBezTo>
                  <a:cubicBezTo>
                    <a:pt x="269" y="18"/>
                    <a:pt x="270" y="18"/>
                    <a:pt x="271" y="18"/>
                  </a:cubicBezTo>
                  <a:cubicBezTo>
                    <a:pt x="273" y="18"/>
                    <a:pt x="273" y="18"/>
                    <a:pt x="274" y="18"/>
                  </a:cubicBezTo>
                  <a:cubicBezTo>
                    <a:pt x="275" y="19"/>
                    <a:pt x="275" y="19"/>
                    <a:pt x="276" y="20"/>
                  </a:cubicBezTo>
                  <a:cubicBezTo>
                    <a:pt x="276" y="20"/>
                    <a:pt x="277" y="21"/>
                    <a:pt x="277" y="22"/>
                  </a:cubicBezTo>
                  <a:cubicBezTo>
                    <a:pt x="277" y="23"/>
                    <a:pt x="277" y="24"/>
                    <a:pt x="277" y="24"/>
                  </a:cubicBezTo>
                  <a:cubicBezTo>
                    <a:pt x="277" y="25"/>
                    <a:pt x="277" y="26"/>
                    <a:pt x="277" y="28"/>
                  </a:cubicBezTo>
                  <a:cubicBezTo>
                    <a:pt x="277" y="29"/>
                    <a:pt x="276" y="30"/>
                    <a:pt x="276" y="31"/>
                  </a:cubicBezTo>
                  <a:cubicBezTo>
                    <a:pt x="275" y="32"/>
                    <a:pt x="275" y="32"/>
                    <a:pt x="274" y="33"/>
                  </a:cubicBezTo>
                  <a:cubicBezTo>
                    <a:pt x="273" y="34"/>
                    <a:pt x="273" y="35"/>
                    <a:pt x="272" y="35"/>
                  </a:cubicBezTo>
                  <a:cubicBezTo>
                    <a:pt x="271" y="36"/>
                    <a:pt x="270" y="36"/>
                    <a:pt x="269" y="36"/>
                  </a:cubicBezTo>
                  <a:moveTo>
                    <a:pt x="272" y="12"/>
                  </a:moveTo>
                  <a:cubicBezTo>
                    <a:pt x="269" y="12"/>
                    <a:pt x="267" y="12"/>
                    <a:pt x="265" y="13"/>
                  </a:cubicBezTo>
                  <a:cubicBezTo>
                    <a:pt x="263" y="14"/>
                    <a:pt x="261" y="15"/>
                    <a:pt x="260" y="17"/>
                  </a:cubicBezTo>
                  <a:cubicBezTo>
                    <a:pt x="258" y="18"/>
                    <a:pt x="257" y="20"/>
                    <a:pt x="256" y="22"/>
                  </a:cubicBezTo>
                  <a:cubicBezTo>
                    <a:pt x="256" y="24"/>
                    <a:pt x="255" y="26"/>
                    <a:pt x="255" y="29"/>
                  </a:cubicBezTo>
                  <a:cubicBezTo>
                    <a:pt x="255" y="31"/>
                    <a:pt x="256" y="34"/>
                    <a:pt x="257" y="36"/>
                  </a:cubicBezTo>
                  <a:cubicBezTo>
                    <a:pt x="258" y="37"/>
                    <a:pt x="259" y="39"/>
                    <a:pt x="261" y="40"/>
                  </a:cubicBezTo>
                  <a:cubicBezTo>
                    <a:pt x="263" y="41"/>
                    <a:pt x="265" y="42"/>
                    <a:pt x="268" y="42"/>
                  </a:cubicBezTo>
                  <a:cubicBezTo>
                    <a:pt x="270" y="42"/>
                    <a:pt x="273" y="41"/>
                    <a:pt x="275" y="40"/>
                  </a:cubicBezTo>
                  <a:cubicBezTo>
                    <a:pt x="277" y="39"/>
                    <a:pt x="279" y="38"/>
                    <a:pt x="280" y="37"/>
                  </a:cubicBezTo>
                  <a:cubicBezTo>
                    <a:pt x="282" y="35"/>
                    <a:pt x="283" y="33"/>
                    <a:pt x="284" y="31"/>
                  </a:cubicBezTo>
                  <a:cubicBezTo>
                    <a:pt x="284" y="29"/>
                    <a:pt x="285" y="27"/>
                    <a:pt x="285" y="24"/>
                  </a:cubicBezTo>
                  <a:cubicBezTo>
                    <a:pt x="285" y="22"/>
                    <a:pt x="284" y="21"/>
                    <a:pt x="284" y="19"/>
                  </a:cubicBezTo>
                  <a:cubicBezTo>
                    <a:pt x="283" y="18"/>
                    <a:pt x="282" y="16"/>
                    <a:pt x="281" y="15"/>
                  </a:cubicBezTo>
                  <a:cubicBezTo>
                    <a:pt x="280" y="14"/>
                    <a:pt x="279" y="13"/>
                    <a:pt x="277" y="13"/>
                  </a:cubicBezTo>
                  <a:cubicBezTo>
                    <a:pt x="275" y="12"/>
                    <a:pt x="274" y="12"/>
                    <a:pt x="272" y="12"/>
                  </a:cubicBezTo>
                  <a:moveTo>
                    <a:pt x="287" y="41"/>
                  </a:moveTo>
                  <a:cubicBezTo>
                    <a:pt x="295" y="41"/>
                    <a:pt x="295" y="41"/>
                    <a:pt x="295" y="41"/>
                  </a:cubicBezTo>
                  <a:cubicBezTo>
                    <a:pt x="304" y="0"/>
                    <a:pt x="304" y="0"/>
                    <a:pt x="304" y="0"/>
                  </a:cubicBezTo>
                  <a:cubicBezTo>
                    <a:pt x="296" y="0"/>
                    <a:pt x="296" y="0"/>
                    <a:pt x="296" y="0"/>
                  </a:cubicBezTo>
                  <a:lnTo>
                    <a:pt x="287" y="41"/>
                  </a:lnTo>
                  <a:close/>
                  <a:moveTo>
                    <a:pt x="317" y="36"/>
                  </a:moveTo>
                  <a:cubicBezTo>
                    <a:pt x="316" y="36"/>
                    <a:pt x="315" y="36"/>
                    <a:pt x="314" y="35"/>
                  </a:cubicBezTo>
                  <a:cubicBezTo>
                    <a:pt x="313" y="34"/>
                    <a:pt x="312" y="34"/>
                    <a:pt x="312" y="33"/>
                  </a:cubicBezTo>
                  <a:cubicBezTo>
                    <a:pt x="312" y="32"/>
                    <a:pt x="311" y="30"/>
                    <a:pt x="311" y="29"/>
                  </a:cubicBezTo>
                  <a:cubicBezTo>
                    <a:pt x="311" y="28"/>
                    <a:pt x="312" y="27"/>
                    <a:pt x="312" y="26"/>
                  </a:cubicBezTo>
                  <a:cubicBezTo>
                    <a:pt x="312" y="25"/>
                    <a:pt x="312" y="24"/>
                    <a:pt x="313" y="23"/>
                  </a:cubicBezTo>
                  <a:cubicBezTo>
                    <a:pt x="313" y="22"/>
                    <a:pt x="314" y="21"/>
                    <a:pt x="315" y="20"/>
                  </a:cubicBezTo>
                  <a:cubicBezTo>
                    <a:pt x="315" y="20"/>
                    <a:pt x="316" y="19"/>
                    <a:pt x="317" y="18"/>
                  </a:cubicBezTo>
                  <a:cubicBezTo>
                    <a:pt x="318" y="18"/>
                    <a:pt x="319" y="18"/>
                    <a:pt x="320" y="18"/>
                  </a:cubicBezTo>
                  <a:cubicBezTo>
                    <a:pt x="321" y="18"/>
                    <a:pt x="322" y="18"/>
                    <a:pt x="323" y="18"/>
                  </a:cubicBezTo>
                  <a:cubicBezTo>
                    <a:pt x="324" y="19"/>
                    <a:pt x="324" y="19"/>
                    <a:pt x="325" y="20"/>
                  </a:cubicBezTo>
                  <a:cubicBezTo>
                    <a:pt x="325" y="20"/>
                    <a:pt x="325" y="21"/>
                    <a:pt x="326" y="22"/>
                  </a:cubicBezTo>
                  <a:cubicBezTo>
                    <a:pt x="326" y="23"/>
                    <a:pt x="326" y="24"/>
                    <a:pt x="326" y="24"/>
                  </a:cubicBezTo>
                  <a:cubicBezTo>
                    <a:pt x="326" y="25"/>
                    <a:pt x="326" y="26"/>
                    <a:pt x="325" y="28"/>
                  </a:cubicBezTo>
                  <a:cubicBezTo>
                    <a:pt x="325" y="29"/>
                    <a:pt x="325" y="30"/>
                    <a:pt x="324" y="31"/>
                  </a:cubicBezTo>
                  <a:cubicBezTo>
                    <a:pt x="324" y="32"/>
                    <a:pt x="323" y="32"/>
                    <a:pt x="323" y="33"/>
                  </a:cubicBezTo>
                  <a:cubicBezTo>
                    <a:pt x="322" y="34"/>
                    <a:pt x="321" y="35"/>
                    <a:pt x="320" y="35"/>
                  </a:cubicBezTo>
                  <a:cubicBezTo>
                    <a:pt x="319" y="36"/>
                    <a:pt x="318" y="36"/>
                    <a:pt x="317" y="36"/>
                  </a:cubicBezTo>
                  <a:moveTo>
                    <a:pt x="321" y="12"/>
                  </a:moveTo>
                  <a:cubicBezTo>
                    <a:pt x="318" y="12"/>
                    <a:pt x="316" y="12"/>
                    <a:pt x="314" y="13"/>
                  </a:cubicBezTo>
                  <a:cubicBezTo>
                    <a:pt x="312" y="14"/>
                    <a:pt x="310" y="15"/>
                    <a:pt x="309" y="17"/>
                  </a:cubicBezTo>
                  <a:cubicBezTo>
                    <a:pt x="307" y="18"/>
                    <a:pt x="306" y="20"/>
                    <a:pt x="305" y="22"/>
                  </a:cubicBezTo>
                  <a:cubicBezTo>
                    <a:pt x="304" y="24"/>
                    <a:pt x="304" y="26"/>
                    <a:pt x="304" y="29"/>
                  </a:cubicBezTo>
                  <a:cubicBezTo>
                    <a:pt x="304" y="31"/>
                    <a:pt x="304" y="34"/>
                    <a:pt x="305" y="36"/>
                  </a:cubicBezTo>
                  <a:cubicBezTo>
                    <a:pt x="306" y="37"/>
                    <a:pt x="308" y="39"/>
                    <a:pt x="310" y="40"/>
                  </a:cubicBezTo>
                  <a:cubicBezTo>
                    <a:pt x="312" y="41"/>
                    <a:pt x="314" y="42"/>
                    <a:pt x="317" y="42"/>
                  </a:cubicBezTo>
                  <a:cubicBezTo>
                    <a:pt x="319" y="42"/>
                    <a:pt x="321" y="41"/>
                    <a:pt x="323" y="40"/>
                  </a:cubicBezTo>
                  <a:cubicBezTo>
                    <a:pt x="326" y="39"/>
                    <a:pt x="327" y="38"/>
                    <a:pt x="329" y="37"/>
                  </a:cubicBezTo>
                  <a:cubicBezTo>
                    <a:pt x="330" y="35"/>
                    <a:pt x="331" y="33"/>
                    <a:pt x="332" y="31"/>
                  </a:cubicBezTo>
                  <a:cubicBezTo>
                    <a:pt x="333" y="29"/>
                    <a:pt x="333" y="27"/>
                    <a:pt x="333" y="24"/>
                  </a:cubicBezTo>
                  <a:cubicBezTo>
                    <a:pt x="333" y="22"/>
                    <a:pt x="333" y="21"/>
                    <a:pt x="332" y="19"/>
                  </a:cubicBezTo>
                  <a:cubicBezTo>
                    <a:pt x="332" y="18"/>
                    <a:pt x="331" y="16"/>
                    <a:pt x="330" y="15"/>
                  </a:cubicBezTo>
                  <a:cubicBezTo>
                    <a:pt x="329" y="14"/>
                    <a:pt x="327" y="13"/>
                    <a:pt x="326" y="13"/>
                  </a:cubicBezTo>
                  <a:cubicBezTo>
                    <a:pt x="324" y="12"/>
                    <a:pt x="322" y="12"/>
                    <a:pt x="321" y="12"/>
                  </a:cubicBezTo>
                  <a:moveTo>
                    <a:pt x="335" y="51"/>
                  </a:moveTo>
                  <a:cubicBezTo>
                    <a:pt x="337" y="52"/>
                    <a:pt x="339" y="52"/>
                    <a:pt x="341" y="53"/>
                  </a:cubicBezTo>
                  <a:cubicBezTo>
                    <a:pt x="343" y="53"/>
                    <a:pt x="345" y="53"/>
                    <a:pt x="347" y="53"/>
                  </a:cubicBezTo>
                  <a:cubicBezTo>
                    <a:pt x="349" y="53"/>
                    <a:pt x="351" y="53"/>
                    <a:pt x="353" y="52"/>
                  </a:cubicBezTo>
                  <a:cubicBezTo>
                    <a:pt x="355" y="51"/>
                    <a:pt x="357" y="50"/>
                    <a:pt x="358" y="49"/>
                  </a:cubicBezTo>
                  <a:cubicBezTo>
                    <a:pt x="359" y="48"/>
                    <a:pt x="360" y="46"/>
                    <a:pt x="361" y="44"/>
                  </a:cubicBezTo>
                  <a:cubicBezTo>
                    <a:pt x="362" y="42"/>
                    <a:pt x="362" y="40"/>
                    <a:pt x="363" y="38"/>
                  </a:cubicBezTo>
                  <a:cubicBezTo>
                    <a:pt x="367" y="17"/>
                    <a:pt x="367" y="17"/>
                    <a:pt x="367" y="17"/>
                  </a:cubicBezTo>
                  <a:cubicBezTo>
                    <a:pt x="367" y="16"/>
                    <a:pt x="368" y="15"/>
                    <a:pt x="368" y="14"/>
                  </a:cubicBezTo>
                  <a:cubicBezTo>
                    <a:pt x="368" y="14"/>
                    <a:pt x="368" y="13"/>
                    <a:pt x="368" y="13"/>
                  </a:cubicBezTo>
                  <a:cubicBezTo>
                    <a:pt x="361" y="13"/>
                    <a:pt x="361" y="13"/>
                    <a:pt x="361" y="13"/>
                  </a:cubicBezTo>
                  <a:cubicBezTo>
                    <a:pt x="360" y="17"/>
                    <a:pt x="360" y="17"/>
                    <a:pt x="360" y="17"/>
                  </a:cubicBezTo>
                  <a:cubicBezTo>
                    <a:pt x="360" y="16"/>
                    <a:pt x="359" y="15"/>
                    <a:pt x="358" y="14"/>
                  </a:cubicBezTo>
                  <a:cubicBezTo>
                    <a:pt x="357" y="14"/>
                    <a:pt x="356" y="13"/>
                    <a:pt x="355" y="13"/>
                  </a:cubicBezTo>
                  <a:cubicBezTo>
                    <a:pt x="354" y="12"/>
                    <a:pt x="353" y="12"/>
                    <a:pt x="352" y="12"/>
                  </a:cubicBezTo>
                  <a:cubicBezTo>
                    <a:pt x="350" y="12"/>
                    <a:pt x="348" y="12"/>
                    <a:pt x="347" y="13"/>
                  </a:cubicBezTo>
                  <a:cubicBezTo>
                    <a:pt x="345" y="14"/>
                    <a:pt x="344" y="14"/>
                    <a:pt x="343" y="16"/>
                  </a:cubicBezTo>
                  <a:cubicBezTo>
                    <a:pt x="341" y="17"/>
                    <a:pt x="341" y="18"/>
                    <a:pt x="340" y="19"/>
                  </a:cubicBezTo>
                  <a:cubicBezTo>
                    <a:pt x="339" y="21"/>
                    <a:pt x="338" y="22"/>
                    <a:pt x="338" y="24"/>
                  </a:cubicBezTo>
                  <a:cubicBezTo>
                    <a:pt x="338" y="26"/>
                    <a:pt x="337" y="27"/>
                    <a:pt x="337" y="29"/>
                  </a:cubicBezTo>
                  <a:cubicBezTo>
                    <a:pt x="337" y="31"/>
                    <a:pt x="338" y="32"/>
                    <a:pt x="338" y="33"/>
                  </a:cubicBezTo>
                  <a:cubicBezTo>
                    <a:pt x="338" y="35"/>
                    <a:pt x="339" y="36"/>
                    <a:pt x="340" y="37"/>
                  </a:cubicBezTo>
                  <a:cubicBezTo>
                    <a:pt x="340" y="38"/>
                    <a:pt x="341" y="39"/>
                    <a:pt x="343" y="40"/>
                  </a:cubicBezTo>
                  <a:cubicBezTo>
                    <a:pt x="344" y="41"/>
                    <a:pt x="345" y="41"/>
                    <a:pt x="347" y="41"/>
                  </a:cubicBezTo>
                  <a:cubicBezTo>
                    <a:pt x="349" y="41"/>
                    <a:pt x="350" y="41"/>
                    <a:pt x="351" y="40"/>
                  </a:cubicBezTo>
                  <a:cubicBezTo>
                    <a:pt x="352" y="40"/>
                    <a:pt x="353" y="39"/>
                    <a:pt x="354" y="38"/>
                  </a:cubicBezTo>
                  <a:cubicBezTo>
                    <a:pt x="355" y="38"/>
                    <a:pt x="356" y="37"/>
                    <a:pt x="357" y="36"/>
                  </a:cubicBezTo>
                  <a:cubicBezTo>
                    <a:pt x="357" y="36"/>
                    <a:pt x="357" y="36"/>
                    <a:pt x="357" y="36"/>
                  </a:cubicBezTo>
                  <a:cubicBezTo>
                    <a:pt x="356" y="37"/>
                    <a:pt x="356" y="38"/>
                    <a:pt x="356" y="39"/>
                  </a:cubicBezTo>
                  <a:cubicBezTo>
                    <a:pt x="355" y="40"/>
                    <a:pt x="355" y="41"/>
                    <a:pt x="354" y="42"/>
                  </a:cubicBezTo>
                  <a:cubicBezTo>
                    <a:pt x="354" y="43"/>
                    <a:pt x="353" y="44"/>
                    <a:pt x="353" y="45"/>
                  </a:cubicBezTo>
                  <a:cubicBezTo>
                    <a:pt x="352" y="46"/>
                    <a:pt x="351" y="46"/>
                    <a:pt x="350" y="47"/>
                  </a:cubicBezTo>
                  <a:cubicBezTo>
                    <a:pt x="349" y="47"/>
                    <a:pt x="348" y="47"/>
                    <a:pt x="346" y="47"/>
                  </a:cubicBezTo>
                  <a:cubicBezTo>
                    <a:pt x="345" y="47"/>
                    <a:pt x="344" y="47"/>
                    <a:pt x="343" y="47"/>
                  </a:cubicBezTo>
                  <a:cubicBezTo>
                    <a:pt x="342" y="47"/>
                    <a:pt x="341" y="47"/>
                    <a:pt x="340" y="46"/>
                  </a:cubicBezTo>
                  <a:cubicBezTo>
                    <a:pt x="339" y="46"/>
                    <a:pt x="338" y="46"/>
                    <a:pt x="337" y="45"/>
                  </a:cubicBezTo>
                  <a:lnTo>
                    <a:pt x="335" y="51"/>
                  </a:lnTo>
                  <a:close/>
                  <a:moveTo>
                    <a:pt x="358" y="24"/>
                  </a:moveTo>
                  <a:cubicBezTo>
                    <a:pt x="358" y="25"/>
                    <a:pt x="358" y="26"/>
                    <a:pt x="358" y="27"/>
                  </a:cubicBezTo>
                  <a:cubicBezTo>
                    <a:pt x="357" y="28"/>
                    <a:pt x="357" y="29"/>
                    <a:pt x="357" y="30"/>
                  </a:cubicBezTo>
                  <a:cubicBezTo>
                    <a:pt x="356" y="31"/>
                    <a:pt x="356" y="32"/>
                    <a:pt x="355" y="33"/>
                  </a:cubicBezTo>
                  <a:cubicBezTo>
                    <a:pt x="354" y="33"/>
                    <a:pt x="354" y="34"/>
                    <a:pt x="353" y="35"/>
                  </a:cubicBezTo>
                  <a:cubicBezTo>
                    <a:pt x="352" y="35"/>
                    <a:pt x="351" y="35"/>
                    <a:pt x="350" y="35"/>
                  </a:cubicBezTo>
                  <a:cubicBezTo>
                    <a:pt x="349" y="35"/>
                    <a:pt x="348" y="35"/>
                    <a:pt x="347" y="34"/>
                  </a:cubicBezTo>
                  <a:cubicBezTo>
                    <a:pt x="346" y="34"/>
                    <a:pt x="346" y="33"/>
                    <a:pt x="345" y="32"/>
                  </a:cubicBezTo>
                  <a:cubicBezTo>
                    <a:pt x="345" y="31"/>
                    <a:pt x="345" y="30"/>
                    <a:pt x="345" y="29"/>
                  </a:cubicBezTo>
                  <a:cubicBezTo>
                    <a:pt x="345" y="28"/>
                    <a:pt x="345" y="27"/>
                    <a:pt x="345" y="26"/>
                  </a:cubicBezTo>
                  <a:cubicBezTo>
                    <a:pt x="345" y="25"/>
                    <a:pt x="346" y="24"/>
                    <a:pt x="346" y="23"/>
                  </a:cubicBezTo>
                  <a:cubicBezTo>
                    <a:pt x="347" y="22"/>
                    <a:pt x="347" y="21"/>
                    <a:pt x="348" y="20"/>
                  </a:cubicBezTo>
                  <a:cubicBezTo>
                    <a:pt x="348" y="20"/>
                    <a:pt x="349" y="19"/>
                    <a:pt x="350" y="18"/>
                  </a:cubicBezTo>
                  <a:cubicBezTo>
                    <a:pt x="351" y="18"/>
                    <a:pt x="352" y="18"/>
                    <a:pt x="353" y="18"/>
                  </a:cubicBezTo>
                  <a:cubicBezTo>
                    <a:pt x="354" y="18"/>
                    <a:pt x="355" y="18"/>
                    <a:pt x="356" y="19"/>
                  </a:cubicBezTo>
                  <a:cubicBezTo>
                    <a:pt x="356" y="19"/>
                    <a:pt x="357" y="20"/>
                    <a:pt x="357" y="21"/>
                  </a:cubicBezTo>
                  <a:cubicBezTo>
                    <a:pt x="358" y="22"/>
                    <a:pt x="358" y="23"/>
                    <a:pt x="358" y="24"/>
                  </a:cubicBezTo>
                  <a:moveTo>
                    <a:pt x="372" y="13"/>
                  </a:moveTo>
                  <a:cubicBezTo>
                    <a:pt x="377" y="42"/>
                    <a:pt x="377" y="42"/>
                    <a:pt x="377" y="42"/>
                  </a:cubicBezTo>
                  <a:cubicBezTo>
                    <a:pt x="376" y="44"/>
                    <a:pt x="375" y="45"/>
                    <a:pt x="375" y="45"/>
                  </a:cubicBezTo>
                  <a:cubicBezTo>
                    <a:pt x="374" y="46"/>
                    <a:pt x="373" y="47"/>
                    <a:pt x="373" y="47"/>
                  </a:cubicBezTo>
                  <a:cubicBezTo>
                    <a:pt x="372" y="47"/>
                    <a:pt x="371" y="47"/>
                    <a:pt x="371" y="47"/>
                  </a:cubicBezTo>
                  <a:cubicBezTo>
                    <a:pt x="370" y="47"/>
                    <a:pt x="369" y="47"/>
                    <a:pt x="369" y="47"/>
                  </a:cubicBezTo>
                  <a:cubicBezTo>
                    <a:pt x="368" y="47"/>
                    <a:pt x="368" y="47"/>
                    <a:pt x="367" y="47"/>
                  </a:cubicBezTo>
                  <a:cubicBezTo>
                    <a:pt x="366" y="52"/>
                    <a:pt x="366" y="52"/>
                    <a:pt x="366" y="52"/>
                  </a:cubicBezTo>
                  <a:cubicBezTo>
                    <a:pt x="367" y="53"/>
                    <a:pt x="368" y="53"/>
                    <a:pt x="369" y="53"/>
                  </a:cubicBezTo>
                  <a:cubicBezTo>
                    <a:pt x="369" y="53"/>
                    <a:pt x="370" y="53"/>
                    <a:pt x="371" y="53"/>
                  </a:cubicBezTo>
                  <a:cubicBezTo>
                    <a:pt x="373" y="53"/>
                    <a:pt x="374" y="53"/>
                    <a:pt x="375" y="52"/>
                  </a:cubicBezTo>
                  <a:cubicBezTo>
                    <a:pt x="377" y="52"/>
                    <a:pt x="378" y="51"/>
                    <a:pt x="378" y="51"/>
                  </a:cubicBezTo>
                  <a:cubicBezTo>
                    <a:pt x="379" y="50"/>
                    <a:pt x="380" y="49"/>
                    <a:pt x="381" y="48"/>
                  </a:cubicBezTo>
                  <a:cubicBezTo>
                    <a:pt x="381" y="47"/>
                    <a:pt x="382" y="46"/>
                    <a:pt x="383" y="45"/>
                  </a:cubicBezTo>
                  <a:cubicBezTo>
                    <a:pt x="402" y="13"/>
                    <a:pt x="402" y="13"/>
                    <a:pt x="402" y="13"/>
                  </a:cubicBezTo>
                  <a:cubicBezTo>
                    <a:pt x="394" y="13"/>
                    <a:pt x="394" y="13"/>
                    <a:pt x="394" y="13"/>
                  </a:cubicBezTo>
                  <a:cubicBezTo>
                    <a:pt x="382" y="34"/>
                    <a:pt x="382" y="34"/>
                    <a:pt x="382" y="34"/>
                  </a:cubicBezTo>
                  <a:cubicBezTo>
                    <a:pt x="382" y="34"/>
                    <a:pt x="382" y="34"/>
                    <a:pt x="382" y="34"/>
                  </a:cubicBezTo>
                  <a:cubicBezTo>
                    <a:pt x="380" y="13"/>
                    <a:pt x="380" y="13"/>
                    <a:pt x="380" y="13"/>
                  </a:cubicBezTo>
                  <a:lnTo>
                    <a:pt x="372" y="13"/>
                  </a:lnTo>
                  <a:close/>
                  <a:moveTo>
                    <a:pt x="445" y="4"/>
                  </a:moveTo>
                  <a:cubicBezTo>
                    <a:pt x="443" y="3"/>
                    <a:pt x="441" y="3"/>
                    <a:pt x="440" y="2"/>
                  </a:cubicBezTo>
                  <a:cubicBezTo>
                    <a:pt x="438" y="2"/>
                    <a:pt x="436" y="2"/>
                    <a:pt x="435" y="2"/>
                  </a:cubicBezTo>
                  <a:cubicBezTo>
                    <a:pt x="433" y="2"/>
                    <a:pt x="432" y="2"/>
                    <a:pt x="430" y="2"/>
                  </a:cubicBezTo>
                  <a:cubicBezTo>
                    <a:pt x="429" y="3"/>
                    <a:pt x="428" y="3"/>
                    <a:pt x="426" y="4"/>
                  </a:cubicBezTo>
                  <a:cubicBezTo>
                    <a:pt x="425" y="4"/>
                    <a:pt x="424" y="5"/>
                    <a:pt x="423" y="6"/>
                  </a:cubicBezTo>
                  <a:cubicBezTo>
                    <a:pt x="422" y="7"/>
                    <a:pt x="422" y="8"/>
                    <a:pt x="421" y="9"/>
                  </a:cubicBezTo>
                  <a:cubicBezTo>
                    <a:pt x="421" y="11"/>
                    <a:pt x="420" y="12"/>
                    <a:pt x="420" y="14"/>
                  </a:cubicBezTo>
                  <a:cubicBezTo>
                    <a:pt x="420" y="15"/>
                    <a:pt x="421" y="16"/>
                    <a:pt x="421" y="17"/>
                  </a:cubicBezTo>
                  <a:cubicBezTo>
                    <a:pt x="422" y="18"/>
                    <a:pt x="422" y="19"/>
                    <a:pt x="423" y="20"/>
                  </a:cubicBezTo>
                  <a:cubicBezTo>
                    <a:pt x="424" y="21"/>
                    <a:pt x="425" y="21"/>
                    <a:pt x="425" y="22"/>
                  </a:cubicBezTo>
                  <a:cubicBezTo>
                    <a:pt x="426" y="23"/>
                    <a:pt x="427" y="23"/>
                    <a:pt x="428" y="24"/>
                  </a:cubicBezTo>
                  <a:cubicBezTo>
                    <a:pt x="429" y="24"/>
                    <a:pt x="430" y="25"/>
                    <a:pt x="431" y="25"/>
                  </a:cubicBezTo>
                  <a:cubicBezTo>
                    <a:pt x="432" y="26"/>
                    <a:pt x="432" y="26"/>
                    <a:pt x="433" y="27"/>
                  </a:cubicBezTo>
                  <a:cubicBezTo>
                    <a:pt x="433" y="28"/>
                    <a:pt x="433" y="29"/>
                    <a:pt x="433" y="30"/>
                  </a:cubicBezTo>
                  <a:cubicBezTo>
                    <a:pt x="433" y="31"/>
                    <a:pt x="433" y="31"/>
                    <a:pt x="433" y="32"/>
                  </a:cubicBezTo>
                  <a:cubicBezTo>
                    <a:pt x="432" y="33"/>
                    <a:pt x="432" y="34"/>
                    <a:pt x="431" y="34"/>
                  </a:cubicBezTo>
                  <a:cubicBezTo>
                    <a:pt x="430" y="35"/>
                    <a:pt x="430" y="35"/>
                    <a:pt x="429" y="35"/>
                  </a:cubicBezTo>
                  <a:cubicBezTo>
                    <a:pt x="428" y="35"/>
                    <a:pt x="427" y="36"/>
                    <a:pt x="426" y="36"/>
                  </a:cubicBezTo>
                  <a:cubicBezTo>
                    <a:pt x="425" y="36"/>
                    <a:pt x="424" y="35"/>
                    <a:pt x="423" y="35"/>
                  </a:cubicBezTo>
                  <a:cubicBezTo>
                    <a:pt x="422" y="35"/>
                    <a:pt x="421" y="35"/>
                    <a:pt x="420" y="34"/>
                  </a:cubicBezTo>
                  <a:cubicBezTo>
                    <a:pt x="419" y="34"/>
                    <a:pt x="418" y="33"/>
                    <a:pt x="417" y="33"/>
                  </a:cubicBezTo>
                  <a:cubicBezTo>
                    <a:pt x="415" y="39"/>
                    <a:pt x="415" y="39"/>
                    <a:pt x="415" y="39"/>
                  </a:cubicBezTo>
                  <a:cubicBezTo>
                    <a:pt x="417" y="40"/>
                    <a:pt x="418" y="41"/>
                    <a:pt x="420" y="41"/>
                  </a:cubicBezTo>
                  <a:cubicBezTo>
                    <a:pt x="422" y="41"/>
                    <a:pt x="424" y="42"/>
                    <a:pt x="426" y="42"/>
                  </a:cubicBezTo>
                  <a:cubicBezTo>
                    <a:pt x="427" y="42"/>
                    <a:pt x="429" y="41"/>
                    <a:pt x="431" y="41"/>
                  </a:cubicBezTo>
                  <a:cubicBezTo>
                    <a:pt x="432" y="41"/>
                    <a:pt x="434" y="40"/>
                    <a:pt x="435" y="40"/>
                  </a:cubicBezTo>
                  <a:cubicBezTo>
                    <a:pt x="436" y="39"/>
                    <a:pt x="437" y="38"/>
                    <a:pt x="438" y="37"/>
                  </a:cubicBezTo>
                  <a:cubicBezTo>
                    <a:pt x="439" y="36"/>
                    <a:pt x="440" y="35"/>
                    <a:pt x="441" y="34"/>
                  </a:cubicBezTo>
                  <a:cubicBezTo>
                    <a:pt x="441" y="32"/>
                    <a:pt x="441" y="31"/>
                    <a:pt x="441" y="29"/>
                  </a:cubicBezTo>
                  <a:cubicBezTo>
                    <a:pt x="441" y="27"/>
                    <a:pt x="441" y="26"/>
                    <a:pt x="441" y="25"/>
                  </a:cubicBezTo>
                  <a:cubicBezTo>
                    <a:pt x="440" y="24"/>
                    <a:pt x="440" y="23"/>
                    <a:pt x="439" y="22"/>
                  </a:cubicBezTo>
                  <a:cubicBezTo>
                    <a:pt x="438" y="21"/>
                    <a:pt x="437" y="20"/>
                    <a:pt x="436" y="20"/>
                  </a:cubicBezTo>
                  <a:cubicBezTo>
                    <a:pt x="435" y="19"/>
                    <a:pt x="434" y="19"/>
                    <a:pt x="433" y="18"/>
                  </a:cubicBezTo>
                  <a:cubicBezTo>
                    <a:pt x="433" y="18"/>
                    <a:pt x="432" y="17"/>
                    <a:pt x="431" y="16"/>
                  </a:cubicBezTo>
                  <a:cubicBezTo>
                    <a:pt x="430" y="16"/>
                    <a:pt x="430" y="15"/>
                    <a:pt x="429" y="15"/>
                  </a:cubicBezTo>
                  <a:cubicBezTo>
                    <a:pt x="429" y="14"/>
                    <a:pt x="428" y="13"/>
                    <a:pt x="428" y="12"/>
                  </a:cubicBezTo>
                  <a:cubicBezTo>
                    <a:pt x="428" y="12"/>
                    <a:pt x="429" y="11"/>
                    <a:pt x="429" y="10"/>
                  </a:cubicBezTo>
                  <a:cubicBezTo>
                    <a:pt x="429" y="10"/>
                    <a:pt x="430" y="9"/>
                    <a:pt x="431" y="9"/>
                  </a:cubicBezTo>
                  <a:cubicBezTo>
                    <a:pt x="431" y="9"/>
                    <a:pt x="432" y="8"/>
                    <a:pt x="433" y="8"/>
                  </a:cubicBezTo>
                  <a:cubicBezTo>
                    <a:pt x="433" y="8"/>
                    <a:pt x="434" y="8"/>
                    <a:pt x="435" y="8"/>
                  </a:cubicBezTo>
                  <a:cubicBezTo>
                    <a:pt x="436" y="8"/>
                    <a:pt x="437" y="8"/>
                    <a:pt x="438" y="8"/>
                  </a:cubicBezTo>
                  <a:cubicBezTo>
                    <a:pt x="439" y="8"/>
                    <a:pt x="439" y="9"/>
                    <a:pt x="440" y="9"/>
                  </a:cubicBezTo>
                  <a:cubicBezTo>
                    <a:pt x="441" y="9"/>
                    <a:pt x="442" y="10"/>
                    <a:pt x="443" y="10"/>
                  </a:cubicBezTo>
                  <a:lnTo>
                    <a:pt x="445" y="4"/>
                  </a:lnTo>
                  <a:close/>
                  <a:moveTo>
                    <a:pt x="473" y="29"/>
                  </a:moveTo>
                  <a:cubicBezTo>
                    <a:pt x="474" y="28"/>
                    <a:pt x="474" y="27"/>
                    <a:pt x="474" y="26"/>
                  </a:cubicBezTo>
                  <a:cubicBezTo>
                    <a:pt x="474" y="25"/>
                    <a:pt x="474" y="24"/>
                    <a:pt x="474" y="23"/>
                  </a:cubicBezTo>
                  <a:cubicBezTo>
                    <a:pt x="474" y="20"/>
                    <a:pt x="474" y="18"/>
                    <a:pt x="473" y="17"/>
                  </a:cubicBezTo>
                  <a:cubicBezTo>
                    <a:pt x="472" y="15"/>
                    <a:pt x="470" y="14"/>
                    <a:pt x="469" y="13"/>
                  </a:cubicBezTo>
                  <a:cubicBezTo>
                    <a:pt x="467" y="12"/>
                    <a:pt x="465" y="12"/>
                    <a:pt x="462" y="12"/>
                  </a:cubicBezTo>
                  <a:cubicBezTo>
                    <a:pt x="461" y="12"/>
                    <a:pt x="459" y="12"/>
                    <a:pt x="457" y="13"/>
                  </a:cubicBezTo>
                  <a:cubicBezTo>
                    <a:pt x="456" y="14"/>
                    <a:pt x="454" y="14"/>
                    <a:pt x="453" y="16"/>
                  </a:cubicBezTo>
                  <a:cubicBezTo>
                    <a:pt x="452" y="17"/>
                    <a:pt x="450" y="18"/>
                    <a:pt x="449" y="19"/>
                  </a:cubicBezTo>
                  <a:cubicBezTo>
                    <a:pt x="448" y="21"/>
                    <a:pt x="448" y="22"/>
                    <a:pt x="447" y="24"/>
                  </a:cubicBezTo>
                  <a:cubicBezTo>
                    <a:pt x="447" y="26"/>
                    <a:pt x="446" y="27"/>
                    <a:pt x="446" y="29"/>
                  </a:cubicBezTo>
                  <a:cubicBezTo>
                    <a:pt x="446" y="31"/>
                    <a:pt x="447" y="33"/>
                    <a:pt x="447" y="35"/>
                  </a:cubicBezTo>
                  <a:cubicBezTo>
                    <a:pt x="448" y="36"/>
                    <a:pt x="449" y="38"/>
                    <a:pt x="450" y="39"/>
                  </a:cubicBezTo>
                  <a:cubicBezTo>
                    <a:pt x="451" y="40"/>
                    <a:pt x="453" y="40"/>
                    <a:pt x="454" y="41"/>
                  </a:cubicBezTo>
                  <a:cubicBezTo>
                    <a:pt x="456" y="41"/>
                    <a:pt x="458" y="42"/>
                    <a:pt x="460" y="42"/>
                  </a:cubicBezTo>
                  <a:cubicBezTo>
                    <a:pt x="462" y="42"/>
                    <a:pt x="463" y="41"/>
                    <a:pt x="465" y="41"/>
                  </a:cubicBezTo>
                  <a:cubicBezTo>
                    <a:pt x="466" y="41"/>
                    <a:pt x="468" y="40"/>
                    <a:pt x="469" y="40"/>
                  </a:cubicBezTo>
                  <a:cubicBezTo>
                    <a:pt x="470" y="34"/>
                    <a:pt x="470" y="34"/>
                    <a:pt x="470" y="34"/>
                  </a:cubicBezTo>
                  <a:cubicBezTo>
                    <a:pt x="469" y="35"/>
                    <a:pt x="467" y="35"/>
                    <a:pt x="466" y="36"/>
                  </a:cubicBezTo>
                  <a:cubicBezTo>
                    <a:pt x="464" y="36"/>
                    <a:pt x="463" y="36"/>
                    <a:pt x="461" y="36"/>
                  </a:cubicBezTo>
                  <a:cubicBezTo>
                    <a:pt x="460" y="36"/>
                    <a:pt x="458" y="36"/>
                    <a:pt x="457" y="36"/>
                  </a:cubicBezTo>
                  <a:cubicBezTo>
                    <a:pt x="456" y="35"/>
                    <a:pt x="455" y="34"/>
                    <a:pt x="454" y="33"/>
                  </a:cubicBezTo>
                  <a:cubicBezTo>
                    <a:pt x="454" y="32"/>
                    <a:pt x="453" y="31"/>
                    <a:pt x="453" y="29"/>
                  </a:cubicBezTo>
                  <a:lnTo>
                    <a:pt x="473" y="29"/>
                  </a:lnTo>
                  <a:close/>
                  <a:moveTo>
                    <a:pt x="454" y="24"/>
                  </a:moveTo>
                  <a:cubicBezTo>
                    <a:pt x="455" y="23"/>
                    <a:pt x="455" y="22"/>
                    <a:pt x="456" y="21"/>
                  </a:cubicBezTo>
                  <a:cubicBezTo>
                    <a:pt x="457" y="20"/>
                    <a:pt x="458" y="19"/>
                    <a:pt x="459" y="18"/>
                  </a:cubicBezTo>
                  <a:cubicBezTo>
                    <a:pt x="460" y="18"/>
                    <a:pt x="461" y="17"/>
                    <a:pt x="462" y="17"/>
                  </a:cubicBezTo>
                  <a:cubicBezTo>
                    <a:pt x="464" y="17"/>
                    <a:pt x="465" y="18"/>
                    <a:pt x="466" y="19"/>
                  </a:cubicBezTo>
                  <a:cubicBezTo>
                    <a:pt x="467" y="19"/>
                    <a:pt x="467" y="21"/>
                    <a:pt x="467" y="22"/>
                  </a:cubicBezTo>
                  <a:cubicBezTo>
                    <a:pt x="467" y="22"/>
                    <a:pt x="467" y="23"/>
                    <a:pt x="467" y="23"/>
                  </a:cubicBezTo>
                  <a:cubicBezTo>
                    <a:pt x="467" y="23"/>
                    <a:pt x="467" y="24"/>
                    <a:pt x="467" y="24"/>
                  </a:cubicBezTo>
                  <a:lnTo>
                    <a:pt x="454" y="24"/>
                  </a:lnTo>
                  <a:close/>
                  <a:moveTo>
                    <a:pt x="476" y="41"/>
                  </a:moveTo>
                  <a:cubicBezTo>
                    <a:pt x="484" y="41"/>
                    <a:pt x="484" y="41"/>
                    <a:pt x="484" y="41"/>
                  </a:cubicBezTo>
                  <a:cubicBezTo>
                    <a:pt x="486" y="28"/>
                    <a:pt x="486" y="28"/>
                    <a:pt x="486" y="28"/>
                  </a:cubicBezTo>
                  <a:cubicBezTo>
                    <a:pt x="487" y="27"/>
                    <a:pt x="487" y="26"/>
                    <a:pt x="487" y="25"/>
                  </a:cubicBezTo>
                  <a:cubicBezTo>
                    <a:pt x="488" y="24"/>
                    <a:pt x="488" y="23"/>
                    <a:pt x="489" y="22"/>
                  </a:cubicBezTo>
                  <a:cubicBezTo>
                    <a:pt x="490" y="21"/>
                    <a:pt x="491" y="20"/>
                    <a:pt x="492" y="20"/>
                  </a:cubicBezTo>
                  <a:cubicBezTo>
                    <a:pt x="492" y="19"/>
                    <a:pt x="494" y="19"/>
                    <a:pt x="495" y="19"/>
                  </a:cubicBezTo>
                  <a:cubicBezTo>
                    <a:pt x="495" y="19"/>
                    <a:pt x="496" y="19"/>
                    <a:pt x="496" y="19"/>
                  </a:cubicBezTo>
                  <a:cubicBezTo>
                    <a:pt x="497" y="19"/>
                    <a:pt x="497" y="19"/>
                    <a:pt x="498" y="19"/>
                  </a:cubicBezTo>
                  <a:cubicBezTo>
                    <a:pt x="499" y="12"/>
                    <a:pt x="499" y="12"/>
                    <a:pt x="499" y="12"/>
                  </a:cubicBezTo>
                  <a:cubicBezTo>
                    <a:pt x="499" y="12"/>
                    <a:pt x="498" y="12"/>
                    <a:pt x="498" y="12"/>
                  </a:cubicBezTo>
                  <a:cubicBezTo>
                    <a:pt x="497" y="12"/>
                    <a:pt x="497" y="12"/>
                    <a:pt x="496" y="12"/>
                  </a:cubicBezTo>
                  <a:cubicBezTo>
                    <a:pt x="496" y="12"/>
                    <a:pt x="495" y="12"/>
                    <a:pt x="494" y="13"/>
                  </a:cubicBezTo>
                  <a:cubicBezTo>
                    <a:pt x="493" y="13"/>
                    <a:pt x="492" y="13"/>
                    <a:pt x="492" y="14"/>
                  </a:cubicBezTo>
                  <a:cubicBezTo>
                    <a:pt x="491" y="14"/>
                    <a:pt x="490" y="15"/>
                    <a:pt x="490" y="16"/>
                  </a:cubicBezTo>
                  <a:cubicBezTo>
                    <a:pt x="489" y="16"/>
                    <a:pt x="488" y="17"/>
                    <a:pt x="488" y="18"/>
                  </a:cubicBezTo>
                  <a:cubicBezTo>
                    <a:pt x="488" y="18"/>
                    <a:pt x="488" y="18"/>
                    <a:pt x="488" y="18"/>
                  </a:cubicBezTo>
                  <a:cubicBezTo>
                    <a:pt x="489" y="13"/>
                    <a:pt x="489" y="13"/>
                    <a:pt x="489" y="13"/>
                  </a:cubicBezTo>
                  <a:cubicBezTo>
                    <a:pt x="482" y="13"/>
                    <a:pt x="482" y="13"/>
                    <a:pt x="482" y="13"/>
                  </a:cubicBezTo>
                  <a:cubicBezTo>
                    <a:pt x="482" y="14"/>
                    <a:pt x="482" y="15"/>
                    <a:pt x="481" y="16"/>
                  </a:cubicBezTo>
                  <a:lnTo>
                    <a:pt x="476" y="41"/>
                  </a:lnTo>
                  <a:close/>
                  <a:moveTo>
                    <a:pt x="505" y="41"/>
                  </a:moveTo>
                  <a:cubicBezTo>
                    <a:pt x="513" y="41"/>
                    <a:pt x="513" y="41"/>
                    <a:pt x="513" y="41"/>
                  </a:cubicBezTo>
                  <a:cubicBezTo>
                    <a:pt x="529" y="13"/>
                    <a:pt x="529" y="13"/>
                    <a:pt x="529" y="13"/>
                  </a:cubicBezTo>
                  <a:cubicBezTo>
                    <a:pt x="522" y="13"/>
                    <a:pt x="522" y="13"/>
                    <a:pt x="522" y="13"/>
                  </a:cubicBezTo>
                  <a:cubicBezTo>
                    <a:pt x="511" y="33"/>
                    <a:pt x="511" y="33"/>
                    <a:pt x="511" y="33"/>
                  </a:cubicBezTo>
                  <a:cubicBezTo>
                    <a:pt x="510" y="33"/>
                    <a:pt x="510" y="33"/>
                    <a:pt x="510" y="33"/>
                  </a:cubicBezTo>
                  <a:cubicBezTo>
                    <a:pt x="508" y="13"/>
                    <a:pt x="508" y="13"/>
                    <a:pt x="508" y="13"/>
                  </a:cubicBezTo>
                  <a:cubicBezTo>
                    <a:pt x="500" y="13"/>
                    <a:pt x="500" y="13"/>
                    <a:pt x="500" y="13"/>
                  </a:cubicBezTo>
                  <a:lnTo>
                    <a:pt x="505" y="41"/>
                  </a:lnTo>
                  <a:close/>
                  <a:moveTo>
                    <a:pt x="528" y="41"/>
                  </a:moveTo>
                  <a:cubicBezTo>
                    <a:pt x="535" y="41"/>
                    <a:pt x="535" y="41"/>
                    <a:pt x="535" y="41"/>
                  </a:cubicBezTo>
                  <a:cubicBezTo>
                    <a:pt x="541" y="13"/>
                    <a:pt x="541" y="13"/>
                    <a:pt x="541" y="13"/>
                  </a:cubicBezTo>
                  <a:cubicBezTo>
                    <a:pt x="534" y="13"/>
                    <a:pt x="534" y="13"/>
                    <a:pt x="534" y="13"/>
                  </a:cubicBezTo>
                  <a:lnTo>
                    <a:pt x="528" y="41"/>
                  </a:lnTo>
                  <a:close/>
                  <a:moveTo>
                    <a:pt x="535" y="8"/>
                  </a:moveTo>
                  <a:cubicBezTo>
                    <a:pt x="543" y="8"/>
                    <a:pt x="543" y="8"/>
                    <a:pt x="543" y="8"/>
                  </a:cubicBezTo>
                  <a:cubicBezTo>
                    <a:pt x="544" y="1"/>
                    <a:pt x="544" y="1"/>
                    <a:pt x="544" y="1"/>
                  </a:cubicBezTo>
                  <a:cubicBezTo>
                    <a:pt x="537" y="1"/>
                    <a:pt x="537" y="1"/>
                    <a:pt x="537" y="1"/>
                  </a:cubicBezTo>
                  <a:lnTo>
                    <a:pt x="535" y="8"/>
                  </a:lnTo>
                  <a:close/>
                  <a:moveTo>
                    <a:pt x="568" y="13"/>
                  </a:moveTo>
                  <a:cubicBezTo>
                    <a:pt x="567" y="13"/>
                    <a:pt x="566" y="13"/>
                    <a:pt x="565" y="12"/>
                  </a:cubicBezTo>
                  <a:cubicBezTo>
                    <a:pt x="564" y="12"/>
                    <a:pt x="562" y="12"/>
                    <a:pt x="561" y="12"/>
                  </a:cubicBezTo>
                  <a:cubicBezTo>
                    <a:pt x="559" y="12"/>
                    <a:pt x="556" y="12"/>
                    <a:pt x="554" y="13"/>
                  </a:cubicBezTo>
                  <a:cubicBezTo>
                    <a:pt x="552" y="14"/>
                    <a:pt x="550" y="15"/>
                    <a:pt x="549" y="17"/>
                  </a:cubicBezTo>
                  <a:cubicBezTo>
                    <a:pt x="547" y="19"/>
                    <a:pt x="546" y="20"/>
                    <a:pt x="546" y="23"/>
                  </a:cubicBezTo>
                  <a:cubicBezTo>
                    <a:pt x="545" y="25"/>
                    <a:pt x="544" y="27"/>
                    <a:pt x="544" y="29"/>
                  </a:cubicBezTo>
                  <a:cubicBezTo>
                    <a:pt x="544" y="32"/>
                    <a:pt x="545" y="34"/>
                    <a:pt x="546" y="36"/>
                  </a:cubicBezTo>
                  <a:cubicBezTo>
                    <a:pt x="547" y="38"/>
                    <a:pt x="548" y="39"/>
                    <a:pt x="550" y="40"/>
                  </a:cubicBezTo>
                  <a:cubicBezTo>
                    <a:pt x="552" y="41"/>
                    <a:pt x="554" y="42"/>
                    <a:pt x="556" y="42"/>
                  </a:cubicBezTo>
                  <a:cubicBezTo>
                    <a:pt x="558" y="42"/>
                    <a:pt x="559" y="41"/>
                    <a:pt x="560" y="41"/>
                  </a:cubicBezTo>
                  <a:cubicBezTo>
                    <a:pt x="561" y="41"/>
                    <a:pt x="562" y="41"/>
                    <a:pt x="563" y="40"/>
                  </a:cubicBezTo>
                  <a:cubicBezTo>
                    <a:pt x="564" y="34"/>
                    <a:pt x="564" y="34"/>
                    <a:pt x="564" y="34"/>
                  </a:cubicBezTo>
                  <a:cubicBezTo>
                    <a:pt x="564" y="35"/>
                    <a:pt x="563" y="35"/>
                    <a:pt x="562" y="35"/>
                  </a:cubicBezTo>
                  <a:cubicBezTo>
                    <a:pt x="562" y="35"/>
                    <a:pt x="561" y="36"/>
                    <a:pt x="560" y="36"/>
                  </a:cubicBezTo>
                  <a:cubicBezTo>
                    <a:pt x="560" y="36"/>
                    <a:pt x="559" y="36"/>
                    <a:pt x="558" y="36"/>
                  </a:cubicBezTo>
                  <a:cubicBezTo>
                    <a:pt x="557" y="36"/>
                    <a:pt x="556" y="36"/>
                    <a:pt x="555" y="35"/>
                  </a:cubicBezTo>
                  <a:cubicBezTo>
                    <a:pt x="554" y="35"/>
                    <a:pt x="554" y="34"/>
                    <a:pt x="553" y="34"/>
                  </a:cubicBezTo>
                  <a:cubicBezTo>
                    <a:pt x="553" y="33"/>
                    <a:pt x="553" y="32"/>
                    <a:pt x="552" y="31"/>
                  </a:cubicBezTo>
                  <a:cubicBezTo>
                    <a:pt x="552" y="30"/>
                    <a:pt x="552" y="29"/>
                    <a:pt x="552" y="29"/>
                  </a:cubicBezTo>
                  <a:cubicBezTo>
                    <a:pt x="552" y="27"/>
                    <a:pt x="552" y="26"/>
                    <a:pt x="553" y="25"/>
                  </a:cubicBezTo>
                  <a:cubicBezTo>
                    <a:pt x="553" y="23"/>
                    <a:pt x="554" y="22"/>
                    <a:pt x="554" y="21"/>
                  </a:cubicBezTo>
                  <a:cubicBezTo>
                    <a:pt x="555" y="20"/>
                    <a:pt x="556" y="19"/>
                    <a:pt x="557" y="19"/>
                  </a:cubicBezTo>
                  <a:cubicBezTo>
                    <a:pt x="558" y="18"/>
                    <a:pt x="560" y="18"/>
                    <a:pt x="561" y="18"/>
                  </a:cubicBezTo>
                  <a:cubicBezTo>
                    <a:pt x="562" y="18"/>
                    <a:pt x="563" y="18"/>
                    <a:pt x="564" y="18"/>
                  </a:cubicBezTo>
                  <a:cubicBezTo>
                    <a:pt x="565" y="18"/>
                    <a:pt x="566" y="19"/>
                    <a:pt x="567" y="19"/>
                  </a:cubicBezTo>
                  <a:lnTo>
                    <a:pt x="568" y="13"/>
                  </a:lnTo>
                  <a:close/>
                  <a:moveTo>
                    <a:pt x="595" y="29"/>
                  </a:moveTo>
                  <a:cubicBezTo>
                    <a:pt x="595" y="28"/>
                    <a:pt x="596" y="27"/>
                    <a:pt x="596" y="26"/>
                  </a:cubicBezTo>
                  <a:cubicBezTo>
                    <a:pt x="596" y="25"/>
                    <a:pt x="596" y="24"/>
                    <a:pt x="596" y="23"/>
                  </a:cubicBezTo>
                  <a:cubicBezTo>
                    <a:pt x="596" y="20"/>
                    <a:pt x="595" y="18"/>
                    <a:pt x="594" y="17"/>
                  </a:cubicBezTo>
                  <a:cubicBezTo>
                    <a:pt x="593" y="15"/>
                    <a:pt x="592" y="14"/>
                    <a:pt x="590" y="13"/>
                  </a:cubicBezTo>
                  <a:cubicBezTo>
                    <a:pt x="589" y="12"/>
                    <a:pt x="587" y="12"/>
                    <a:pt x="584" y="12"/>
                  </a:cubicBezTo>
                  <a:cubicBezTo>
                    <a:pt x="582" y="12"/>
                    <a:pt x="581" y="12"/>
                    <a:pt x="579" y="13"/>
                  </a:cubicBezTo>
                  <a:cubicBezTo>
                    <a:pt x="577" y="14"/>
                    <a:pt x="576" y="14"/>
                    <a:pt x="575" y="16"/>
                  </a:cubicBezTo>
                  <a:cubicBezTo>
                    <a:pt x="573" y="17"/>
                    <a:pt x="572" y="18"/>
                    <a:pt x="571" y="19"/>
                  </a:cubicBezTo>
                  <a:cubicBezTo>
                    <a:pt x="570" y="21"/>
                    <a:pt x="570" y="22"/>
                    <a:pt x="569" y="24"/>
                  </a:cubicBezTo>
                  <a:cubicBezTo>
                    <a:pt x="569" y="26"/>
                    <a:pt x="568" y="27"/>
                    <a:pt x="568" y="29"/>
                  </a:cubicBezTo>
                  <a:cubicBezTo>
                    <a:pt x="568" y="31"/>
                    <a:pt x="569" y="33"/>
                    <a:pt x="569" y="35"/>
                  </a:cubicBezTo>
                  <a:cubicBezTo>
                    <a:pt x="570" y="36"/>
                    <a:pt x="571" y="38"/>
                    <a:pt x="572" y="39"/>
                  </a:cubicBezTo>
                  <a:cubicBezTo>
                    <a:pt x="573" y="40"/>
                    <a:pt x="575" y="40"/>
                    <a:pt x="576" y="41"/>
                  </a:cubicBezTo>
                  <a:cubicBezTo>
                    <a:pt x="578" y="41"/>
                    <a:pt x="580" y="42"/>
                    <a:pt x="582" y="42"/>
                  </a:cubicBezTo>
                  <a:cubicBezTo>
                    <a:pt x="583" y="42"/>
                    <a:pt x="585" y="41"/>
                    <a:pt x="586" y="41"/>
                  </a:cubicBezTo>
                  <a:cubicBezTo>
                    <a:pt x="588" y="41"/>
                    <a:pt x="589" y="40"/>
                    <a:pt x="591" y="40"/>
                  </a:cubicBezTo>
                  <a:cubicBezTo>
                    <a:pt x="592" y="34"/>
                    <a:pt x="592" y="34"/>
                    <a:pt x="592" y="34"/>
                  </a:cubicBezTo>
                  <a:cubicBezTo>
                    <a:pt x="590" y="35"/>
                    <a:pt x="589" y="35"/>
                    <a:pt x="588" y="36"/>
                  </a:cubicBezTo>
                  <a:cubicBezTo>
                    <a:pt x="586" y="36"/>
                    <a:pt x="585" y="36"/>
                    <a:pt x="583" y="36"/>
                  </a:cubicBezTo>
                  <a:cubicBezTo>
                    <a:pt x="581" y="36"/>
                    <a:pt x="580" y="36"/>
                    <a:pt x="579" y="36"/>
                  </a:cubicBezTo>
                  <a:cubicBezTo>
                    <a:pt x="578" y="35"/>
                    <a:pt x="577" y="34"/>
                    <a:pt x="576" y="33"/>
                  </a:cubicBezTo>
                  <a:cubicBezTo>
                    <a:pt x="576" y="32"/>
                    <a:pt x="575" y="31"/>
                    <a:pt x="575" y="29"/>
                  </a:cubicBezTo>
                  <a:lnTo>
                    <a:pt x="595" y="29"/>
                  </a:lnTo>
                  <a:close/>
                  <a:moveTo>
                    <a:pt x="576" y="24"/>
                  </a:moveTo>
                  <a:cubicBezTo>
                    <a:pt x="577" y="23"/>
                    <a:pt x="577" y="22"/>
                    <a:pt x="578" y="21"/>
                  </a:cubicBezTo>
                  <a:cubicBezTo>
                    <a:pt x="579" y="20"/>
                    <a:pt x="579" y="19"/>
                    <a:pt x="580" y="18"/>
                  </a:cubicBezTo>
                  <a:cubicBezTo>
                    <a:pt x="581" y="18"/>
                    <a:pt x="583" y="17"/>
                    <a:pt x="584" y="17"/>
                  </a:cubicBezTo>
                  <a:cubicBezTo>
                    <a:pt x="586" y="17"/>
                    <a:pt x="587" y="18"/>
                    <a:pt x="588" y="19"/>
                  </a:cubicBezTo>
                  <a:cubicBezTo>
                    <a:pt x="588" y="19"/>
                    <a:pt x="589" y="21"/>
                    <a:pt x="589" y="22"/>
                  </a:cubicBezTo>
                  <a:cubicBezTo>
                    <a:pt x="589" y="22"/>
                    <a:pt x="589" y="23"/>
                    <a:pt x="589" y="23"/>
                  </a:cubicBezTo>
                  <a:cubicBezTo>
                    <a:pt x="589" y="23"/>
                    <a:pt x="589" y="24"/>
                    <a:pt x="589" y="24"/>
                  </a:cubicBezTo>
                  <a:lnTo>
                    <a:pt x="576" y="24"/>
                  </a:lnTo>
                  <a:close/>
                  <a:moveTo>
                    <a:pt x="621" y="13"/>
                  </a:moveTo>
                  <a:cubicBezTo>
                    <a:pt x="620" y="13"/>
                    <a:pt x="619" y="13"/>
                    <a:pt x="617" y="12"/>
                  </a:cubicBezTo>
                  <a:cubicBezTo>
                    <a:pt x="616" y="12"/>
                    <a:pt x="615" y="12"/>
                    <a:pt x="613" y="12"/>
                  </a:cubicBezTo>
                  <a:cubicBezTo>
                    <a:pt x="612" y="12"/>
                    <a:pt x="611" y="12"/>
                    <a:pt x="610" y="12"/>
                  </a:cubicBezTo>
                  <a:cubicBezTo>
                    <a:pt x="609" y="13"/>
                    <a:pt x="607" y="13"/>
                    <a:pt x="606" y="13"/>
                  </a:cubicBezTo>
                  <a:cubicBezTo>
                    <a:pt x="605" y="14"/>
                    <a:pt x="604" y="14"/>
                    <a:pt x="604" y="15"/>
                  </a:cubicBezTo>
                  <a:cubicBezTo>
                    <a:pt x="603" y="16"/>
                    <a:pt x="602" y="17"/>
                    <a:pt x="602" y="18"/>
                  </a:cubicBezTo>
                  <a:cubicBezTo>
                    <a:pt x="601" y="19"/>
                    <a:pt x="601" y="20"/>
                    <a:pt x="601" y="21"/>
                  </a:cubicBezTo>
                  <a:cubicBezTo>
                    <a:pt x="601" y="22"/>
                    <a:pt x="601" y="23"/>
                    <a:pt x="602" y="24"/>
                  </a:cubicBezTo>
                  <a:cubicBezTo>
                    <a:pt x="602" y="25"/>
                    <a:pt x="603" y="26"/>
                    <a:pt x="603" y="26"/>
                  </a:cubicBezTo>
                  <a:cubicBezTo>
                    <a:pt x="604" y="27"/>
                    <a:pt x="605" y="27"/>
                    <a:pt x="606" y="28"/>
                  </a:cubicBezTo>
                  <a:cubicBezTo>
                    <a:pt x="607" y="29"/>
                    <a:pt x="607" y="29"/>
                    <a:pt x="608" y="29"/>
                  </a:cubicBezTo>
                  <a:cubicBezTo>
                    <a:pt x="609" y="30"/>
                    <a:pt x="609" y="31"/>
                    <a:pt x="610" y="31"/>
                  </a:cubicBezTo>
                  <a:cubicBezTo>
                    <a:pt x="610" y="32"/>
                    <a:pt x="610" y="32"/>
                    <a:pt x="610" y="33"/>
                  </a:cubicBezTo>
                  <a:cubicBezTo>
                    <a:pt x="610" y="34"/>
                    <a:pt x="610" y="34"/>
                    <a:pt x="610" y="35"/>
                  </a:cubicBezTo>
                  <a:cubicBezTo>
                    <a:pt x="610" y="35"/>
                    <a:pt x="609" y="35"/>
                    <a:pt x="609" y="36"/>
                  </a:cubicBezTo>
                  <a:cubicBezTo>
                    <a:pt x="608" y="36"/>
                    <a:pt x="608" y="36"/>
                    <a:pt x="607" y="36"/>
                  </a:cubicBezTo>
                  <a:cubicBezTo>
                    <a:pt x="607" y="36"/>
                    <a:pt x="606" y="36"/>
                    <a:pt x="605" y="36"/>
                  </a:cubicBezTo>
                  <a:cubicBezTo>
                    <a:pt x="605" y="36"/>
                    <a:pt x="604" y="36"/>
                    <a:pt x="603" y="36"/>
                  </a:cubicBezTo>
                  <a:cubicBezTo>
                    <a:pt x="602" y="36"/>
                    <a:pt x="601" y="35"/>
                    <a:pt x="601" y="35"/>
                  </a:cubicBezTo>
                  <a:cubicBezTo>
                    <a:pt x="600" y="35"/>
                    <a:pt x="599" y="34"/>
                    <a:pt x="598" y="34"/>
                  </a:cubicBezTo>
                  <a:cubicBezTo>
                    <a:pt x="597" y="40"/>
                    <a:pt x="597" y="40"/>
                    <a:pt x="597" y="40"/>
                  </a:cubicBezTo>
                  <a:cubicBezTo>
                    <a:pt x="598" y="40"/>
                    <a:pt x="600" y="41"/>
                    <a:pt x="601" y="41"/>
                  </a:cubicBezTo>
                  <a:cubicBezTo>
                    <a:pt x="603" y="41"/>
                    <a:pt x="604" y="42"/>
                    <a:pt x="605" y="42"/>
                  </a:cubicBezTo>
                  <a:cubicBezTo>
                    <a:pt x="607" y="42"/>
                    <a:pt x="608" y="41"/>
                    <a:pt x="609" y="41"/>
                  </a:cubicBezTo>
                  <a:cubicBezTo>
                    <a:pt x="610" y="41"/>
                    <a:pt x="612" y="41"/>
                    <a:pt x="613" y="40"/>
                  </a:cubicBezTo>
                  <a:cubicBezTo>
                    <a:pt x="614" y="40"/>
                    <a:pt x="615" y="39"/>
                    <a:pt x="616" y="39"/>
                  </a:cubicBezTo>
                  <a:cubicBezTo>
                    <a:pt x="616" y="38"/>
                    <a:pt x="617" y="37"/>
                    <a:pt x="617" y="36"/>
                  </a:cubicBezTo>
                  <a:cubicBezTo>
                    <a:pt x="618" y="35"/>
                    <a:pt x="618" y="33"/>
                    <a:pt x="618" y="32"/>
                  </a:cubicBezTo>
                  <a:cubicBezTo>
                    <a:pt x="618" y="31"/>
                    <a:pt x="618" y="30"/>
                    <a:pt x="617" y="29"/>
                  </a:cubicBezTo>
                  <a:cubicBezTo>
                    <a:pt x="617" y="28"/>
                    <a:pt x="616" y="27"/>
                    <a:pt x="616" y="27"/>
                  </a:cubicBezTo>
                  <a:cubicBezTo>
                    <a:pt x="615" y="26"/>
                    <a:pt x="614" y="25"/>
                    <a:pt x="613" y="25"/>
                  </a:cubicBezTo>
                  <a:cubicBezTo>
                    <a:pt x="613" y="24"/>
                    <a:pt x="612" y="24"/>
                    <a:pt x="611" y="23"/>
                  </a:cubicBezTo>
                  <a:cubicBezTo>
                    <a:pt x="610" y="23"/>
                    <a:pt x="610" y="22"/>
                    <a:pt x="609" y="22"/>
                  </a:cubicBezTo>
                  <a:cubicBezTo>
                    <a:pt x="609" y="21"/>
                    <a:pt x="609" y="21"/>
                    <a:pt x="609" y="20"/>
                  </a:cubicBezTo>
                  <a:cubicBezTo>
                    <a:pt x="609" y="20"/>
                    <a:pt x="609" y="19"/>
                    <a:pt x="609" y="19"/>
                  </a:cubicBezTo>
                  <a:cubicBezTo>
                    <a:pt x="609" y="18"/>
                    <a:pt x="610" y="18"/>
                    <a:pt x="610" y="18"/>
                  </a:cubicBezTo>
                  <a:cubicBezTo>
                    <a:pt x="611" y="18"/>
                    <a:pt x="611" y="18"/>
                    <a:pt x="612" y="18"/>
                  </a:cubicBezTo>
                  <a:cubicBezTo>
                    <a:pt x="612" y="17"/>
                    <a:pt x="613" y="17"/>
                    <a:pt x="614" y="17"/>
                  </a:cubicBezTo>
                  <a:cubicBezTo>
                    <a:pt x="615" y="17"/>
                    <a:pt x="616" y="18"/>
                    <a:pt x="617" y="18"/>
                  </a:cubicBezTo>
                  <a:cubicBezTo>
                    <a:pt x="618" y="18"/>
                    <a:pt x="619" y="18"/>
                    <a:pt x="620" y="19"/>
                  </a:cubicBezTo>
                  <a:lnTo>
                    <a:pt x="621" y="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solidFill>
                  <a:srgbClr val="000000"/>
                </a:solidFill>
              </a:endParaRPr>
            </a:p>
          </p:txBody>
        </p:sp>
      </p:grpSp>
      <p:sp>
        <p:nvSpPr>
          <p:cNvPr id="23" name="Text Placeholder 1030"/>
          <p:cNvSpPr>
            <a:spLocks noGrp="1"/>
          </p:cNvSpPr>
          <p:nvPr>
            <p:ph type="body" sz="quarter" idx="10" hasCustomPrompt="1"/>
          </p:nvPr>
        </p:nvSpPr>
        <p:spPr>
          <a:xfrm>
            <a:off x="299350" y="3484735"/>
            <a:ext cx="3643967" cy="347682"/>
          </a:xfrm>
          <a:prstGeom prst="rect">
            <a:avLst/>
          </a:prstGeom>
        </p:spPr>
        <p:txBody>
          <a:bodyPr anchor="ct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dirty="0"/>
              <a:t>Name</a:t>
            </a:r>
            <a:endParaRPr lang="en-IN" dirty="0"/>
          </a:p>
        </p:txBody>
      </p:sp>
      <p:sp>
        <p:nvSpPr>
          <p:cNvPr id="24" name="Text Placeholder 1030"/>
          <p:cNvSpPr>
            <a:spLocks noGrp="1"/>
          </p:cNvSpPr>
          <p:nvPr>
            <p:ph type="body" sz="quarter" idx="11" hasCustomPrompt="1"/>
          </p:nvPr>
        </p:nvSpPr>
        <p:spPr>
          <a:xfrm>
            <a:off x="299350" y="3939689"/>
            <a:ext cx="3643967" cy="347682"/>
          </a:xfrm>
          <a:prstGeom prst="rect">
            <a:avLst/>
          </a:prstGeom>
        </p:spPr>
        <p:txBody>
          <a:bodyPr anchor="ctr">
            <a:normAutofit/>
          </a:bodyPr>
          <a:lstStyle>
            <a:lvl1pPr marL="0" indent="0">
              <a:buNone/>
              <a:defRPr sz="1800"/>
            </a:lvl1pPr>
            <a:lvl2pPr marL="342891" indent="0">
              <a:buNone/>
              <a:defRPr/>
            </a:lvl2pPr>
            <a:lvl3pPr marL="685782" indent="0">
              <a:buNone/>
              <a:defRPr/>
            </a:lvl3pPr>
            <a:lvl4pPr marL="1028674" indent="0">
              <a:buNone/>
              <a:defRPr/>
            </a:lvl4pPr>
            <a:lvl5pPr marL="1371566" indent="0">
              <a:buNone/>
              <a:defRPr/>
            </a:lvl5pPr>
          </a:lstStyle>
          <a:p>
            <a:pPr lvl="0"/>
            <a:r>
              <a:rPr lang="en-US" dirty="0"/>
              <a:t>Designation </a:t>
            </a:r>
            <a:endParaRPr lang="en-IN" dirty="0"/>
          </a:p>
        </p:txBody>
      </p:sp>
      <p:sp>
        <p:nvSpPr>
          <p:cNvPr id="26" name="Parallelogram 25"/>
          <p:cNvSpPr/>
          <p:nvPr userDrawn="1"/>
        </p:nvSpPr>
        <p:spPr>
          <a:xfrm>
            <a:off x="4317589" y="2639"/>
            <a:ext cx="4826410" cy="4914952"/>
          </a:xfrm>
          <a:custGeom>
            <a:avLst/>
            <a:gdLst/>
            <a:ahLst/>
            <a:cxnLst/>
            <a:rect l="l" t="t" r="r" b="b"/>
            <a:pathLst>
              <a:path w="5048250" h="5140862">
                <a:moveTo>
                  <a:pt x="3013830" y="0"/>
                </a:moveTo>
                <a:lnTo>
                  <a:pt x="5048250" y="0"/>
                </a:lnTo>
                <a:lnTo>
                  <a:pt x="5048250" y="5140862"/>
                </a:lnTo>
                <a:lnTo>
                  <a:pt x="0" y="514086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IN" sz="1800">
              <a:solidFill>
                <a:srgbClr val="000000"/>
              </a:solidFill>
            </a:endParaRPr>
          </a:p>
        </p:txBody>
      </p:sp>
      <p:sp>
        <p:nvSpPr>
          <p:cNvPr id="28" name="Picture Placeholder 3"/>
          <p:cNvSpPr>
            <a:spLocks noGrp="1"/>
          </p:cNvSpPr>
          <p:nvPr>
            <p:ph type="pic" sz="quarter" idx="14" hasCustomPrompt="1"/>
          </p:nvPr>
        </p:nvSpPr>
        <p:spPr>
          <a:xfrm>
            <a:off x="4379513" y="-1"/>
            <a:ext cx="4764488" cy="4917591"/>
          </a:xfrm>
          <a:custGeom>
            <a:avLst/>
            <a:gdLst/>
            <a:ahLst/>
            <a:cxnLst/>
            <a:rect l="l" t="t" r="r" b="b"/>
            <a:pathLst>
              <a:path w="5052943" h="5125139">
                <a:moveTo>
                  <a:pt x="3057525" y="0"/>
                </a:moveTo>
                <a:lnTo>
                  <a:pt x="5048250" y="0"/>
                </a:lnTo>
                <a:lnTo>
                  <a:pt x="5048250" y="1"/>
                </a:lnTo>
                <a:lnTo>
                  <a:pt x="5048250" y="3152775"/>
                </a:lnTo>
                <a:lnTo>
                  <a:pt x="5052943" y="3152775"/>
                </a:lnTo>
                <a:lnTo>
                  <a:pt x="5052943" y="5125138"/>
                </a:lnTo>
                <a:lnTo>
                  <a:pt x="5048250" y="5125138"/>
                </a:lnTo>
                <a:lnTo>
                  <a:pt x="3057525" y="5125138"/>
                </a:lnTo>
                <a:lnTo>
                  <a:pt x="2052619" y="5125138"/>
                </a:lnTo>
                <a:lnTo>
                  <a:pt x="2052618" y="5125139"/>
                </a:lnTo>
                <a:lnTo>
                  <a:pt x="0" y="5125139"/>
                </a:lnTo>
                <a:lnTo>
                  <a:pt x="2995632" y="1"/>
                </a:lnTo>
                <a:lnTo>
                  <a:pt x="3057525" y="1"/>
                </a:lnTo>
                <a:close/>
              </a:path>
            </a:pathLst>
          </a:custGeom>
          <a:solidFill>
            <a:schemeClr val="bg1">
              <a:lumMod val="85000"/>
            </a:schemeClr>
          </a:solidFill>
        </p:spPr>
        <p:txBody>
          <a:bodyPr lIns="0" tIns="0" rIns="468000" bIns="0" anchor="ctr">
            <a:noAutofit/>
          </a:bodyPr>
          <a:lstStyle>
            <a:lvl1pPr marL="0" indent="0" algn="r">
              <a:buFont typeface="Arial" panose="020B0604020202020204" pitchFamily="34" charset="0"/>
              <a:buNone/>
              <a:defRPr lang="en-IN" sz="1400" i="1" dirty="0"/>
            </a:lvl1pPr>
          </a:lstStyle>
          <a:p>
            <a:r>
              <a:rPr lang="en-IN" dirty="0"/>
              <a:t>Click icon to add image</a:t>
            </a:r>
          </a:p>
        </p:txBody>
      </p:sp>
      <p:grpSp>
        <p:nvGrpSpPr>
          <p:cNvPr id="25" name="Group 24"/>
          <p:cNvGrpSpPr/>
          <p:nvPr userDrawn="1"/>
        </p:nvGrpSpPr>
        <p:grpSpPr>
          <a:xfrm>
            <a:off x="787276" y="755330"/>
            <a:ext cx="799280" cy="844787"/>
            <a:chOff x="-3330575" y="3005138"/>
            <a:chExt cx="1533526" cy="1620837"/>
          </a:xfrm>
          <a:solidFill>
            <a:schemeClr val="accent1"/>
          </a:solidFill>
        </p:grpSpPr>
        <p:sp>
          <p:nvSpPr>
            <p:cNvPr id="27" name="Freeform 6"/>
            <p:cNvSpPr>
              <a:spLocks/>
            </p:cNvSpPr>
            <p:nvPr/>
          </p:nvSpPr>
          <p:spPr bwMode="auto">
            <a:xfrm>
              <a:off x="-3330575" y="3005138"/>
              <a:ext cx="1233488" cy="1620837"/>
            </a:xfrm>
            <a:custGeom>
              <a:avLst/>
              <a:gdLst>
                <a:gd name="T0" fmla="*/ 621 w 777"/>
                <a:gd name="T1" fmla="*/ 0 h 1021"/>
                <a:gd name="T2" fmla="*/ 0 w 777"/>
                <a:gd name="T3" fmla="*/ 1021 h 1021"/>
                <a:gd name="T4" fmla="*/ 621 w 777"/>
                <a:gd name="T5" fmla="*/ 1021 h 1021"/>
                <a:gd name="T6" fmla="*/ 777 w 777"/>
                <a:gd name="T7" fmla="*/ 785 h 1021"/>
                <a:gd name="T8" fmla="*/ 231 w 777"/>
                <a:gd name="T9" fmla="*/ 785 h 1021"/>
                <a:gd name="T10" fmla="*/ 699 w 777"/>
                <a:gd name="T11" fmla="*/ 0 h 1021"/>
                <a:gd name="T12" fmla="*/ 621 w 777"/>
                <a:gd name="T13" fmla="*/ 0 h 1021"/>
              </a:gdLst>
              <a:ahLst/>
              <a:cxnLst>
                <a:cxn ang="0">
                  <a:pos x="T0" y="T1"/>
                </a:cxn>
                <a:cxn ang="0">
                  <a:pos x="T2" y="T3"/>
                </a:cxn>
                <a:cxn ang="0">
                  <a:pos x="T4" y="T5"/>
                </a:cxn>
                <a:cxn ang="0">
                  <a:pos x="T6" y="T7"/>
                </a:cxn>
                <a:cxn ang="0">
                  <a:pos x="T8" y="T9"/>
                </a:cxn>
                <a:cxn ang="0">
                  <a:pos x="T10" y="T11"/>
                </a:cxn>
                <a:cxn ang="0">
                  <a:pos x="T12" y="T13"/>
                </a:cxn>
              </a:cxnLst>
              <a:rect l="0" t="0" r="r" b="b"/>
              <a:pathLst>
                <a:path w="777" h="1021">
                  <a:moveTo>
                    <a:pt x="621" y="0"/>
                  </a:moveTo>
                  <a:lnTo>
                    <a:pt x="0" y="1021"/>
                  </a:lnTo>
                  <a:lnTo>
                    <a:pt x="621" y="1021"/>
                  </a:lnTo>
                  <a:lnTo>
                    <a:pt x="777" y="785"/>
                  </a:lnTo>
                  <a:lnTo>
                    <a:pt x="231" y="785"/>
                  </a:lnTo>
                  <a:lnTo>
                    <a:pt x="699" y="0"/>
                  </a:lnTo>
                  <a:lnTo>
                    <a:pt x="6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29" name="Freeform 7"/>
            <p:cNvSpPr>
              <a:spLocks/>
            </p:cNvSpPr>
            <p:nvPr/>
          </p:nvSpPr>
          <p:spPr bwMode="auto">
            <a:xfrm>
              <a:off x="-2611437" y="3005138"/>
              <a:ext cx="814388" cy="1136650"/>
            </a:xfrm>
            <a:custGeom>
              <a:avLst/>
              <a:gdLst>
                <a:gd name="T0" fmla="*/ 435 w 513"/>
                <a:gd name="T1" fmla="*/ 0 h 716"/>
                <a:gd name="T2" fmla="*/ 513 w 513"/>
                <a:gd name="T3" fmla="*/ 0 h 716"/>
                <a:gd name="T4" fmla="*/ 78 w 513"/>
                <a:gd name="T5" fmla="*/ 716 h 716"/>
                <a:gd name="T6" fmla="*/ 0 w 513"/>
                <a:gd name="T7" fmla="*/ 716 h 716"/>
                <a:gd name="T8" fmla="*/ 435 w 513"/>
                <a:gd name="T9" fmla="*/ 0 h 716"/>
              </a:gdLst>
              <a:ahLst/>
              <a:cxnLst>
                <a:cxn ang="0">
                  <a:pos x="T0" y="T1"/>
                </a:cxn>
                <a:cxn ang="0">
                  <a:pos x="T2" y="T3"/>
                </a:cxn>
                <a:cxn ang="0">
                  <a:pos x="T4" y="T5"/>
                </a:cxn>
                <a:cxn ang="0">
                  <a:pos x="T6" y="T7"/>
                </a:cxn>
                <a:cxn ang="0">
                  <a:pos x="T8" y="T9"/>
                </a:cxn>
              </a:cxnLst>
              <a:rect l="0" t="0" r="r" b="b"/>
              <a:pathLst>
                <a:path w="513" h="716">
                  <a:moveTo>
                    <a:pt x="435" y="0"/>
                  </a:moveTo>
                  <a:lnTo>
                    <a:pt x="513" y="0"/>
                  </a:lnTo>
                  <a:lnTo>
                    <a:pt x="78" y="716"/>
                  </a:lnTo>
                  <a:lnTo>
                    <a:pt x="0" y="716"/>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grpSp>
        <p:nvGrpSpPr>
          <p:cNvPr id="30" name="Group 29"/>
          <p:cNvGrpSpPr/>
          <p:nvPr userDrawn="1"/>
        </p:nvGrpSpPr>
        <p:grpSpPr>
          <a:xfrm>
            <a:off x="4059220" y="1649550"/>
            <a:ext cx="747544" cy="809246"/>
            <a:chOff x="2301081" y="6662108"/>
            <a:chExt cx="1500188" cy="1624012"/>
          </a:xfrm>
          <a:solidFill>
            <a:schemeClr val="accent1"/>
          </a:solidFill>
        </p:grpSpPr>
        <p:sp>
          <p:nvSpPr>
            <p:cNvPr id="31" name="Freeform 8"/>
            <p:cNvSpPr>
              <a:spLocks/>
            </p:cNvSpPr>
            <p:nvPr/>
          </p:nvSpPr>
          <p:spPr bwMode="auto">
            <a:xfrm>
              <a:off x="2551906" y="6662108"/>
              <a:ext cx="1249363" cy="393700"/>
            </a:xfrm>
            <a:custGeom>
              <a:avLst/>
              <a:gdLst>
                <a:gd name="T0" fmla="*/ 402 w 787"/>
                <a:gd name="T1" fmla="*/ 248 h 248"/>
                <a:gd name="T2" fmla="*/ 633 w 787"/>
                <a:gd name="T3" fmla="*/ 248 h 248"/>
                <a:gd name="T4" fmla="*/ 787 w 787"/>
                <a:gd name="T5" fmla="*/ 0 h 248"/>
                <a:gd name="T6" fmla="*/ 151 w 787"/>
                <a:gd name="T7" fmla="*/ 0 h 248"/>
                <a:gd name="T8" fmla="*/ 0 w 787"/>
                <a:gd name="T9" fmla="*/ 246 h 248"/>
                <a:gd name="T10" fmla="*/ 402 w 787"/>
                <a:gd name="T11" fmla="*/ 248 h 248"/>
              </a:gdLst>
              <a:ahLst/>
              <a:cxnLst>
                <a:cxn ang="0">
                  <a:pos x="T0" y="T1"/>
                </a:cxn>
                <a:cxn ang="0">
                  <a:pos x="T2" y="T3"/>
                </a:cxn>
                <a:cxn ang="0">
                  <a:pos x="T4" y="T5"/>
                </a:cxn>
                <a:cxn ang="0">
                  <a:pos x="T6" y="T7"/>
                </a:cxn>
                <a:cxn ang="0">
                  <a:pos x="T8" y="T9"/>
                </a:cxn>
                <a:cxn ang="0">
                  <a:pos x="T10" y="T11"/>
                </a:cxn>
              </a:cxnLst>
              <a:rect l="0" t="0" r="r" b="b"/>
              <a:pathLst>
                <a:path w="787" h="248">
                  <a:moveTo>
                    <a:pt x="402" y="248"/>
                  </a:moveTo>
                  <a:lnTo>
                    <a:pt x="633" y="248"/>
                  </a:lnTo>
                  <a:lnTo>
                    <a:pt x="787" y="0"/>
                  </a:lnTo>
                  <a:lnTo>
                    <a:pt x="151" y="0"/>
                  </a:lnTo>
                  <a:lnTo>
                    <a:pt x="0" y="246"/>
                  </a:lnTo>
                  <a:lnTo>
                    <a:pt x="402"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32" name="Freeform 9"/>
            <p:cNvSpPr>
              <a:spLocks/>
            </p:cNvSpPr>
            <p:nvPr/>
          </p:nvSpPr>
          <p:spPr bwMode="auto">
            <a:xfrm>
              <a:off x="2683669" y="7162170"/>
              <a:ext cx="809625" cy="1123950"/>
            </a:xfrm>
            <a:custGeom>
              <a:avLst/>
              <a:gdLst>
                <a:gd name="T0" fmla="*/ 435 w 510"/>
                <a:gd name="T1" fmla="*/ 0 h 708"/>
                <a:gd name="T2" fmla="*/ 510 w 510"/>
                <a:gd name="T3" fmla="*/ 0 h 708"/>
                <a:gd name="T4" fmla="*/ 78 w 510"/>
                <a:gd name="T5" fmla="*/ 708 h 708"/>
                <a:gd name="T6" fmla="*/ 0 w 510"/>
                <a:gd name="T7" fmla="*/ 708 h 708"/>
                <a:gd name="T8" fmla="*/ 435 w 510"/>
                <a:gd name="T9" fmla="*/ 0 h 708"/>
              </a:gdLst>
              <a:ahLst/>
              <a:cxnLst>
                <a:cxn ang="0">
                  <a:pos x="T0" y="T1"/>
                </a:cxn>
                <a:cxn ang="0">
                  <a:pos x="T2" y="T3"/>
                </a:cxn>
                <a:cxn ang="0">
                  <a:pos x="T4" y="T5"/>
                </a:cxn>
                <a:cxn ang="0">
                  <a:pos x="T6" y="T7"/>
                </a:cxn>
                <a:cxn ang="0">
                  <a:pos x="T8" y="T9"/>
                </a:cxn>
              </a:cxnLst>
              <a:rect l="0" t="0" r="r" b="b"/>
              <a:pathLst>
                <a:path w="510" h="708">
                  <a:moveTo>
                    <a:pt x="435" y="0"/>
                  </a:moveTo>
                  <a:lnTo>
                    <a:pt x="510" y="0"/>
                  </a:lnTo>
                  <a:lnTo>
                    <a:pt x="78" y="708"/>
                  </a:lnTo>
                  <a:lnTo>
                    <a:pt x="0" y="708"/>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33" name="Freeform 10"/>
            <p:cNvSpPr>
              <a:spLocks/>
            </p:cNvSpPr>
            <p:nvPr/>
          </p:nvSpPr>
          <p:spPr bwMode="auto">
            <a:xfrm>
              <a:off x="2301081" y="7162170"/>
              <a:ext cx="803275" cy="1123950"/>
            </a:xfrm>
            <a:custGeom>
              <a:avLst/>
              <a:gdLst>
                <a:gd name="T0" fmla="*/ 430 w 506"/>
                <a:gd name="T1" fmla="*/ 0 h 708"/>
                <a:gd name="T2" fmla="*/ 506 w 506"/>
                <a:gd name="T3" fmla="*/ 0 h 708"/>
                <a:gd name="T4" fmla="*/ 76 w 506"/>
                <a:gd name="T5" fmla="*/ 708 h 708"/>
                <a:gd name="T6" fmla="*/ 0 w 506"/>
                <a:gd name="T7" fmla="*/ 708 h 708"/>
                <a:gd name="T8" fmla="*/ 430 w 506"/>
                <a:gd name="T9" fmla="*/ 0 h 708"/>
              </a:gdLst>
              <a:ahLst/>
              <a:cxnLst>
                <a:cxn ang="0">
                  <a:pos x="T0" y="T1"/>
                </a:cxn>
                <a:cxn ang="0">
                  <a:pos x="T2" y="T3"/>
                </a:cxn>
                <a:cxn ang="0">
                  <a:pos x="T4" y="T5"/>
                </a:cxn>
                <a:cxn ang="0">
                  <a:pos x="T6" y="T7"/>
                </a:cxn>
                <a:cxn ang="0">
                  <a:pos x="T8" y="T9"/>
                </a:cxn>
              </a:cxnLst>
              <a:rect l="0" t="0" r="r" b="b"/>
              <a:pathLst>
                <a:path w="506" h="708">
                  <a:moveTo>
                    <a:pt x="430" y="0"/>
                  </a:moveTo>
                  <a:lnTo>
                    <a:pt x="506" y="0"/>
                  </a:lnTo>
                  <a:lnTo>
                    <a:pt x="76" y="708"/>
                  </a:lnTo>
                  <a:lnTo>
                    <a:pt x="0" y="708"/>
                  </a:lnTo>
                  <a:lnTo>
                    <a:pt x="4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spTree>
    <p:extLst>
      <p:ext uri="{BB962C8B-B14F-4D97-AF65-F5344CB8AC3E}">
        <p14:creationId xmlns:p14="http://schemas.microsoft.com/office/powerpoint/2010/main" val="11530410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rganization Chart ">
    <p:spTree>
      <p:nvGrpSpPr>
        <p:cNvPr id="1" name=""/>
        <p:cNvGrpSpPr/>
        <p:nvPr/>
      </p:nvGrpSpPr>
      <p:grpSpPr>
        <a:xfrm>
          <a:off x="0" y="0"/>
          <a:ext cx="0" cy="0"/>
          <a:chOff x="0" y="0"/>
          <a:chExt cx="0" cy="0"/>
        </a:xfrm>
      </p:grpSpPr>
      <p:grpSp>
        <p:nvGrpSpPr>
          <p:cNvPr id="2" name="Group 100"/>
          <p:cNvGrpSpPr/>
          <p:nvPr userDrawn="1"/>
        </p:nvGrpSpPr>
        <p:grpSpPr>
          <a:xfrm>
            <a:off x="0" y="596902"/>
            <a:ext cx="9137515" cy="4368770"/>
            <a:chOff x="-1" y="596901"/>
            <a:chExt cx="9137515" cy="4368770"/>
          </a:xfrm>
        </p:grpSpPr>
        <p:cxnSp>
          <p:nvCxnSpPr>
            <p:cNvPr id="112" name="Straight Connector 111"/>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3" name="Group 87"/>
          <p:cNvGrpSpPr/>
          <p:nvPr userDrawn="1"/>
        </p:nvGrpSpPr>
        <p:grpSpPr>
          <a:xfrm>
            <a:off x="142571" y="603115"/>
            <a:ext cx="8858313" cy="4368936"/>
            <a:chOff x="142672" y="603115"/>
            <a:chExt cx="8864600" cy="4338536"/>
          </a:xfrm>
        </p:grpSpPr>
        <p:cxnSp>
          <p:nvCxnSpPr>
            <p:cNvPr id="141" name="Straight Connector 140"/>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6" name="Title 1"/>
          <p:cNvSpPr>
            <a:spLocks noGrp="1"/>
          </p:cNvSpPr>
          <p:nvPr userDrawn="1">
            <p:ph type="title" hasCustomPrompt="1"/>
          </p:nvPr>
        </p:nvSpPr>
        <p:spPr>
          <a:xfrm>
            <a:off x="304800" y="1"/>
            <a:ext cx="8534400" cy="505365"/>
          </a:xfrm>
        </p:spPr>
        <p:txBody>
          <a:bodyPr anchor="b">
            <a:normAutofit/>
          </a:bodyPr>
          <a:lstStyle>
            <a:lvl1pPr>
              <a:defRPr sz="2397" baseline="0">
                <a:latin typeface="Calibri" charset="0"/>
                <a:ea typeface="Calibri" charset="0"/>
                <a:cs typeface="Calibri" charset="0"/>
              </a:defRPr>
            </a:lvl1pPr>
          </a:lstStyle>
          <a:p>
            <a:r>
              <a:rPr lang="en-US" dirty="0"/>
              <a:t>Organization Chart </a:t>
            </a:r>
          </a:p>
        </p:txBody>
      </p:sp>
      <p:grpSp>
        <p:nvGrpSpPr>
          <p:cNvPr id="4"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rgbClr val="FFFFFF"/>
                </a:solidFill>
              </a:endParaRPr>
            </a:p>
          </p:txBody>
        </p:sp>
      </p:grpSp>
      <p:sp>
        <p:nvSpPr>
          <p:cNvPr id="103" name="Picture Placeholder 102"/>
          <p:cNvSpPr>
            <a:spLocks noGrp="1"/>
          </p:cNvSpPr>
          <p:nvPr>
            <p:ph type="pic" sz="quarter" idx="10"/>
          </p:nvPr>
        </p:nvSpPr>
        <p:spPr>
          <a:xfrm>
            <a:off x="373382" y="2697480"/>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00" name="Text Placeholder 199"/>
          <p:cNvSpPr>
            <a:spLocks noGrp="1"/>
          </p:cNvSpPr>
          <p:nvPr>
            <p:ph type="body" sz="quarter" idx="16" hasCustomPrompt="1"/>
          </p:nvPr>
        </p:nvSpPr>
        <p:spPr>
          <a:xfrm>
            <a:off x="152401"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02" name="Text Placeholder 199"/>
          <p:cNvSpPr>
            <a:spLocks noGrp="1"/>
          </p:cNvSpPr>
          <p:nvPr>
            <p:ph type="body" sz="quarter" idx="17" hasCustomPrompt="1"/>
          </p:nvPr>
        </p:nvSpPr>
        <p:spPr>
          <a:xfrm>
            <a:off x="152401"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109" name="Picture Placeholder 102"/>
          <p:cNvSpPr>
            <a:spLocks noGrp="1"/>
          </p:cNvSpPr>
          <p:nvPr>
            <p:ph type="pic" sz="quarter" idx="18"/>
          </p:nvPr>
        </p:nvSpPr>
        <p:spPr>
          <a:xfrm>
            <a:off x="1891285" y="2697480"/>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110" name="Text Placeholder 199"/>
          <p:cNvSpPr>
            <a:spLocks noGrp="1"/>
          </p:cNvSpPr>
          <p:nvPr>
            <p:ph type="body" sz="quarter" idx="19" hasCustomPrompt="1"/>
          </p:nvPr>
        </p:nvSpPr>
        <p:spPr>
          <a:xfrm>
            <a:off x="1670305"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111" name="Text Placeholder 199"/>
          <p:cNvSpPr>
            <a:spLocks noGrp="1"/>
          </p:cNvSpPr>
          <p:nvPr>
            <p:ph type="body" sz="quarter" idx="20" hasCustomPrompt="1"/>
          </p:nvPr>
        </p:nvSpPr>
        <p:spPr>
          <a:xfrm>
            <a:off x="1670305"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01" name="Picture Placeholder 102"/>
          <p:cNvSpPr>
            <a:spLocks noGrp="1"/>
          </p:cNvSpPr>
          <p:nvPr>
            <p:ph type="pic" sz="quarter" idx="21"/>
          </p:nvPr>
        </p:nvSpPr>
        <p:spPr>
          <a:xfrm>
            <a:off x="3409189" y="2697480"/>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07" name="Text Placeholder 199"/>
          <p:cNvSpPr>
            <a:spLocks noGrp="1"/>
          </p:cNvSpPr>
          <p:nvPr>
            <p:ph type="body" sz="quarter" idx="22" hasCustomPrompt="1"/>
          </p:nvPr>
        </p:nvSpPr>
        <p:spPr>
          <a:xfrm>
            <a:off x="3188209"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08" name="Text Placeholder 199"/>
          <p:cNvSpPr>
            <a:spLocks noGrp="1"/>
          </p:cNvSpPr>
          <p:nvPr>
            <p:ph type="body" sz="quarter" idx="23" hasCustomPrompt="1"/>
          </p:nvPr>
        </p:nvSpPr>
        <p:spPr>
          <a:xfrm>
            <a:off x="3188209"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09" name="Picture Placeholder 102"/>
          <p:cNvSpPr>
            <a:spLocks noGrp="1"/>
          </p:cNvSpPr>
          <p:nvPr>
            <p:ph type="pic" sz="quarter" idx="24"/>
          </p:nvPr>
        </p:nvSpPr>
        <p:spPr>
          <a:xfrm>
            <a:off x="4927093" y="2697480"/>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10" name="Text Placeholder 199"/>
          <p:cNvSpPr>
            <a:spLocks noGrp="1"/>
          </p:cNvSpPr>
          <p:nvPr>
            <p:ph type="body" sz="quarter" idx="25" hasCustomPrompt="1"/>
          </p:nvPr>
        </p:nvSpPr>
        <p:spPr>
          <a:xfrm>
            <a:off x="4706113"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11" name="Text Placeholder 199"/>
          <p:cNvSpPr>
            <a:spLocks noGrp="1"/>
          </p:cNvSpPr>
          <p:nvPr>
            <p:ph type="body" sz="quarter" idx="26" hasCustomPrompt="1"/>
          </p:nvPr>
        </p:nvSpPr>
        <p:spPr>
          <a:xfrm>
            <a:off x="4706113"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12" name="Picture Placeholder 102"/>
          <p:cNvSpPr>
            <a:spLocks noGrp="1"/>
          </p:cNvSpPr>
          <p:nvPr>
            <p:ph type="pic" sz="quarter" idx="27"/>
          </p:nvPr>
        </p:nvSpPr>
        <p:spPr>
          <a:xfrm>
            <a:off x="6444997" y="2697480"/>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13" name="Text Placeholder 199"/>
          <p:cNvSpPr>
            <a:spLocks noGrp="1"/>
          </p:cNvSpPr>
          <p:nvPr>
            <p:ph type="body" sz="quarter" idx="28" hasCustomPrompt="1"/>
          </p:nvPr>
        </p:nvSpPr>
        <p:spPr>
          <a:xfrm>
            <a:off x="6224017"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14" name="Text Placeholder 199"/>
          <p:cNvSpPr>
            <a:spLocks noGrp="1"/>
          </p:cNvSpPr>
          <p:nvPr>
            <p:ph type="body" sz="quarter" idx="29" hasCustomPrompt="1"/>
          </p:nvPr>
        </p:nvSpPr>
        <p:spPr>
          <a:xfrm>
            <a:off x="6224017"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15" name="Picture Placeholder 102"/>
          <p:cNvSpPr>
            <a:spLocks noGrp="1"/>
          </p:cNvSpPr>
          <p:nvPr>
            <p:ph type="pic" sz="quarter" idx="30"/>
          </p:nvPr>
        </p:nvSpPr>
        <p:spPr>
          <a:xfrm>
            <a:off x="7962901" y="2697480"/>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16" name="Text Placeholder 199"/>
          <p:cNvSpPr>
            <a:spLocks noGrp="1"/>
          </p:cNvSpPr>
          <p:nvPr>
            <p:ph type="body" sz="quarter" idx="31" hasCustomPrompt="1"/>
          </p:nvPr>
        </p:nvSpPr>
        <p:spPr>
          <a:xfrm>
            <a:off x="7741921" y="348265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17" name="Text Placeholder 199"/>
          <p:cNvSpPr>
            <a:spLocks noGrp="1"/>
          </p:cNvSpPr>
          <p:nvPr>
            <p:ph type="body" sz="quarter" idx="32" hasCustomPrompt="1"/>
          </p:nvPr>
        </p:nvSpPr>
        <p:spPr>
          <a:xfrm>
            <a:off x="7741921" y="377983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18" name="Picture Placeholder 102"/>
          <p:cNvSpPr>
            <a:spLocks noGrp="1"/>
          </p:cNvSpPr>
          <p:nvPr>
            <p:ph type="pic" sz="quarter" idx="33"/>
          </p:nvPr>
        </p:nvSpPr>
        <p:spPr>
          <a:xfrm>
            <a:off x="4247389" y="739140"/>
            <a:ext cx="853439" cy="715963"/>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19" name="Text Placeholder 199"/>
          <p:cNvSpPr>
            <a:spLocks noGrp="1"/>
          </p:cNvSpPr>
          <p:nvPr>
            <p:ph type="body" sz="quarter" idx="34" hasCustomPrompt="1"/>
          </p:nvPr>
        </p:nvSpPr>
        <p:spPr>
          <a:xfrm>
            <a:off x="4026409" y="1524319"/>
            <a:ext cx="1249680" cy="228282"/>
          </a:xfrm>
        </p:spPr>
        <p:txBody>
          <a:bodyPr anchor="ctr">
            <a:normAutofit/>
          </a:bodyPr>
          <a:lstStyle>
            <a:lvl1pPr algn="ctr">
              <a:buFont typeface="Arial" pitchFamily="34" charset="0"/>
              <a:buNone/>
              <a:defRPr sz="1000" b="1" baseline="0"/>
            </a:lvl1pPr>
          </a:lstStyle>
          <a:p>
            <a:pPr lvl="0"/>
            <a:r>
              <a:rPr lang="en-IN" dirty="0"/>
              <a:t>Add Name</a:t>
            </a:r>
          </a:p>
        </p:txBody>
      </p:sp>
      <p:sp>
        <p:nvSpPr>
          <p:cNvPr id="220" name="Text Placeholder 199"/>
          <p:cNvSpPr>
            <a:spLocks noGrp="1"/>
          </p:cNvSpPr>
          <p:nvPr>
            <p:ph type="body" sz="quarter" idx="35" hasCustomPrompt="1"/>
          </p:nvPr>
        </p:nvSpPr>
        <p:spPr>
          <a:xfrm>
            <a:off x="4026409" y="182149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cxnSp>
        <p:nvCxnSpPr>
          <p:cNvPr id="222" name="Elbow Connector 221"/>
          <p:cNvCxnSpPr>
            <a:stCxn id="220" idx="2"/>
            <a:endCxn id="103" idx="0"/>
          </p:cNvCxnSpPr>
          <p:nvPr userDrawn="1"/>
        </p:nvCxnSpPr>
        <p:spPr>
          <a:xfrm rot="5400000">
            <a:off x="2401826" y="448057"/>
            <a:ext cx="647698" cy="385114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4" name="Elbow Connector 223"/>
          <p:cNvCxnSpPr>
            <a:stCxn id="220" idx="2"/>
            <a:endCxn id="215" idx="1"/>
          </p:cNvCxnSpPr>
          <p:nvPr userDrawn="1"/>
        </p:nvCxnSpPr>
        <p:spPr>
          <a:xfrm rot="16200000" flipH="1">
            <a:off x="6225748" y="475282"/>
            <a:ext cx="647698" cy="379669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6" name="Elbow Connector 225"/>
          <p:cNvCxnSpPr>
            <a:stCxn id="220" idx="2"/>
            <a:endCxn id="109" idx="1"/>
          </p:cNvCxnSpPr>
          <p:nvPr userDrawn="1"/>
        </p:nvCxnSpPr>
        <p:spPr>
          <a:xfrm rot="5400000">
            <a:off x="3189942" y="1236172"/>
            <a:ext cx="647698" cy="227491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28" name="Elbow Connector 227"/>
          <p:cNvCxnSpPr>
            <a:stCxn id="220" idx="2"/>
            <a:endCxn id="212" idx="1"/>
          </p:cNvCxnSpPr>
          <p:nvPr userDrawn="1"/>
        </p:nvCxnSpPr>
        <p:spPr>
          <a:xfrm rot="16200000" flipH="1">
            <a:off x="5466796" y="1234234"/>
            <a:ext cx="647698" cy="227879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30" name="Elbow Connector 229"/>
          <p:cNvCxnSpPr>
            <a:stCxn id="220" idx="2"/>
            <a:endCxn id="201" idx="1"/>
          </p:cNvCxnSpPr>
          <p:nvPr userDrawn="1"/>
        </p:nvCxnSpPr>
        <p:spPr>
          <a:xfrm rot="5400000">
            <a:off x="3948893" y="1995123"/>
            <a:ext cx="647698" cy="75701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32" name="Elbow Connector 231"/>
          <p:cNvCxnSpPr>
            <a:stCxn id="220" idx="2"/>
            <a:endCxn id="209" idx="1"/>
          </p:cNvCxnSpPr>
          <p:nvPr userDrawn="1"/>
        </p:nvCxnSpPr>
        <p:spPr>
          <a:xfrm rot="16200000" flipH="1">
            <a:off x="4707844" y="1993186"/>
            <a:ext cx="647698" cy="76088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981071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amp;T Technology Team">
    <p:spTree>
      <p:nvGrpSpPr>
        <p:cNvPr id="1" name=""/>
        <p:cNvGrpSpPr/>
        <p:nvPr/>
      </p:nvGrpSpPr>
      <p:grpSpPr>
        <a:xfrm>
          <a:off x="0" y="0"/>
          <a:ext cx="0" cy="0"/>
          <a:chOff x="0" y="0"/>
          <a:chExt cx="0" cy="0"/>
        </a:xfrm>
      </p:grpSpPr>
      <p:grpSp>
        <p:nvGrpSpPr>
          <p:cNvPr id="3" name="Group 87"/>
          <p:cNvGrpSpPr/>
          <p:nvPr userDrawn="1"/>
        </p:nvGrpSpPr>
        <p:grpSpPr>
          <a:xfrm>
            <a:off x="142571" y="603115"/>
            <a:ext cx="8858313" cy="4368936"/>
            <a:chOff x="142672" y="603115"/>
            <a:chExt cx="8864600" cy="4338536"/>
          </a:xfrm>
        </p:grpSpPr>
        <p:cxnSp>
          <p:nvCxnSpPr>
            <p:cNvPr id="141" name="Straight Connector 140"/>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00"/>
          <p:cNvGrpSpPr/>
          <p:nvPr userDrawn="1"/>
        </p:nvGrpSpPr>
        <p:grpSpPr>
          <a:xfrm>
            <a:off x="0" y="596902"/>
            <a:ext cx="9137515" cy="4368770"/>
            <a:chOff x="-1" y="596901"/>
            <a:chExt cx="9137515" cy="4368770"/>
          </a:xfrm>
        </p:grpSpPr>
        <p:cxnSp>
          <p:nvCxnSpPr>
            <p:cNvPr id="112" name="Straight Connector 111"/>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203" name="Picture Placeholder 102"/>
          <p:cNvSpPr>
            <a:spLocks noGrp="1"/>
          </p:cNvSpPr>
          <p:nvPr>
            <p:ph type="pic" sz="quarter" idx="24"/>
          </p:nvPr>
        </p:nvSpPr>
        <p:spPr>
          <a:xfrm>
            <a:off x="1638302" y="2385060"/>
            <a:ext cx="731519" cy="289242"/>
          </a:xfrm>
          <a:prstGeom prst="parallelogram">
            <a:avLst>
              <a:gd name="adj" fmla="val 50161"/>
            </a:avLst>
          </a:prstGeom>
          <a:solidFill>
            <a:schemeClr val="accent1"/>
          </a:solidFill>
        </p:spPr>
        <p:txBody>
          <a:bodyPr anchor="ctr">
            <a:normAutofit/>
          </a:bodyPr>
          <a:lstStyle>
            <a:lvl1pPr algn="ctr">
              <a:buFont typeface="Arial" pitchFamily="34" charset="0"/>
              <a:buNone/>
              <a:defRPr sz="900" i="1"/>
            </a:lvl1pPr>
          </a:lstStyle>
          <a:p>
            <a:endParaRPr lang="en-IN" dirty="0"/>
          </a:p>
        </p:txBody>
      </p:sp>
      <p:sp>
        <p:nvSpPr>
          <p:cNvPr id="6" name="Title 1"/>
          <p:cNvSpPr>
            <a:spLocks noGrp="1"/>
          </p:cNvSpPr>
          <p:nvPr userDrawn="1">
            <p:ph type="title" hasCustomPrompt="1"/>
          </p:nvPr>
        </p:nvSpPr>
        <p:spPr>
          <a:xfrm>
            <a:off x="304800" y="1"/>
            <a:ext cx="8534400" cy="505365"/>
          </a:xfrm>
        </p:spPr>
        <p:txBody>
          <a:bodyPr anchor="b">
            <a:normAutofit/>
          </a:bodyPr>
          <a:lstStyle>
            <a:lvl1pPr>
              <a:defRPr sz="2397" baseline="0">
                <a:latin typeface="Calibri" charset="0"/>
                <a:ea typeface="Calibri" charset="0"/>
                <a:cs typeface="Calibri" charset="0"/>
              </a:defRPr>
            </a:lvl1pPr>
          </a:lstStyle>
          <a:p>
            <a:r>
              <a:rPr lang="en-US" dirty="0"/>
              <a:t>L&amp;T Technology Team</a:t>
            </a:r>
          </a:p>
        </p:txBody>
      </p:sp>
      <p:grpSp>
        <p:nvGrpSpPr>
          <p:cNvPr id="4"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rgbClr val="FFFFFF"/>
                </a:solidFill>
              </a:endParaRPr>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solidFill>
                  <a:srgbClr val="FFFFFF"/>
                </a:solidFill>
              </a:endParaRPr>
            </a:p>
          </p:txBody>
        </p:sp>
      </p:grpSp>
      <p:sp>
        <p:nvSpPr>
          <p:cNvPr id="103" name="Picture Placeholder 102"/>
          <p:cNvSpPr>
            <a:spLocks noGrp="1"/>
          </p:cNvSpPr>
          <p:nvPr>
            <p:ph type="pic" sz="quarter" idx="10"/>
          </p:nvPr>
        </p:nvSpPr>
        <p:spPr>
          <a:xfrm>
            <a:off x="1493522" y="1813561"/>
            <a:ext cx="853439" cy="860742"/>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00" name="Text Placeholder 199"/>
          <p:cNvSpPr>
            <a:spLocks noGrp="1"/>
          </p:cNvSpPr>
          <p:nvPr>
            <p:ph type="body" sz="quarter" idx="16" hasCustomPrompt="1"/>
          </p:nvPr>
        </p:nvSpPr>
        <p:spPr>
          <a:xfrm>
            <a:off x="1272541" y="2796859"/>
            <a:ext cx="1249680" cy="228282"/>
          </a:xfrm>
          <a:solidFill>
            <a:schemeClr val="accent1"/>
          </a:solidFill>
        </p:spPr>
        <p:txBody>
          <a:bodyPr anchor="ctr">
            <a:noAutofit/>
          </a:bodyPr>
          <a:lstStyle>
            <a:lvl1pPr algn="ctr">
              <a:buFont typeface="Arial" pitchFamily="34" charset="0"/>
              <a:buNone/>
              <a:defRPr sz="1050" b="1" baseline="0">
                <a:solidFill>
                  <a:schemeClr val="bg1"/>
                </a:solidFill>
              </a:defRPr>
            </a:lvl1pPr>
          </a:lstStyle>
          <a:p>
            <a:pPr lvl="0"/>
            <a:r>
              <a:rPr lang="en-IN" dirty="0"/>
              <a:t>Add Name</a:t>
            </a:r>
          </a:p>
        </p:txBody>
      </p:sp>
      <p:sp>
        <p:nvSpPr>
          <p:cNvPr id="202" name="Text Placeholder 199"/>
          <p:cNvSpPr>
            <a:spLocks noGrp="1"/>
          </p:cNvSpPr>
          <p:nvPr>
            <p:ph type="body" sz="quarter" idx="17" hasCustomPrompt="1"/>
          </p:nvPr>
        </p:nvSpPr>
        <p:spPr>
          <a:xfrm>
            <a:off x="1272541" y="316261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06" name="Picture Placeholder 102"/>
          <p:cNvSpPr>
            <a:spLocks noGrp="1"/>
          </p:cNvSpPr>
          <p:nvPr>
            <p:ph type="pic" sz="quarter" idx="25"/>
          </p:nvPr>
        </p:nvSpPr>
        <p:spPr>
          <a:xfrm>
            <a:off x="4274822" y="2385060"/>
            <a:ext cx="731519" cy="289242"/>
          </a:xfrm>
          <a:prstGeom prst="parallelogram">
            <a:avLst>
              <a:gd name="adj" fmla="val 50161"/>
            </a:avLst>
          </a:prstGeom>
          <a:solidFill>
            <a:schemeClr val="accent1"/>
          </a:solidFill>
        </p:spPr>
        <p:txBody>
          <a:bodyPr anchor="ctr">
            <a:normAutofit/>
          </a:bodyPr>
          <a:lstStyle>
            <a:lvl1pPr algn="ctr">
              <a:buFont typeface="Arial" pitchFamily="34" charset="0"/>
              <a:buNone/>
              <a:defRPr sz="900" i="1"/>
            </a:lvl1pPr>
          </a:lstStyle>
          <a:p>
            <a:endParaRPr lang="en-IN" dirty="0"/>
          </a:p>
        </p:txBody>
      </p:sp>
      <p:sp>
        <p:nvSpPr>
          <p:cNvPr id="221" name="Picture Placeholder 102"/>
          <p:cNvSpPr>
            <a:spLocks noGrp="1"/>
          </p:cNvSpPr>
          <p:nvPr>
            <p:ph type="pic" sz="quarter" idx="26"/>
          </p:nvPr>
        </p:nvSpPr>
        <p:spPr>
          <a:xfrm>
            <a:off x="4130041" y="1813561"/>
            <a:ext cx="853439" cy="860742"/>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23" name="Text Placeholder 199"/>
          <p:cNvSpPr>
            <a:spLocks noGrp="1"/>
          </p:cNvSpPr>
          <p:nvPr>
            <p:ph type="body" sz="quarter" idx="27" hasCustomPrompt="1"/>
          </p:nvPr>
        </p:nvSpPr>
        <p:spPr>
          <a:xfrm>
            <a:off x="3909061" y="2796859"/>
            <a:ext cx="1249680" cy="228282"/>
          </a:xfrm>
          <a:solidFill>
            <a:schemeClr val="accent1"/>
          </a:solidFill>
        </p:spPr>
        <p:txBody>
          <a:bodyPr anchor="ctr">
            <a:noAutofit/>
          </a:bodyPr>
          <a:lstStyle>
            <a:lvl1pPr algn="ctr">
              <a:buFont typeface="Arial" pitchFamily="34" charset="0"/>
              <a:buNone/>
              <a:defRPr sz="1050" b="1" baseline="0">
                <a:solidFill>
                  <a:schemeClr val="bg1"/>
                </a:solidFill>
              </a:defRPr>
            </a:lvl1pPr>
          </a:lstStyle>
          <a:p>
            <a:pPr lvl="0"/>
            <a:r>
              <a:rPr lang="en-IN" dirty="0"/>
              <a:t>Add Name</a:t>
            </a:r>
          </a:p>
        </p:txBody>
      </p:sp>
      <p:sp>
        <p:nvSpPr>
          <p:cNvPr id="225" name="Text Placeholder 199"/>
          <p:cNvSpPr>
            <a:spLocks noGrp="1"/>
          </p:cNvSpPr>
          <p:nvPr>
            <p:ph type="body" sz="quarter" idx="28" hasCustomPrompt="1"/>
          </p:nvPr>
        </p:nvSpPr>
        <p:spPr>
          <a:xfrm>
            <a:off x="3909061" y="316261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
        <p:nvSpPr>
          <p:cNvPr id="227" name="Picture Placeholder 102"/>
          <p:cNvSpPr>
            <a:spLocks noGrp="1"/>
          </p:cNvSpPr>
          <p:nvPr>
            <p:ph type="pic" sz="quarter" idx="29"/>
          </p:nvPr>
        </p:nvSpPr>
        <p:spPr>
          <a:xfrm>
            <a:off x="7056122" y="2385060"/>
            <a:ext cx="731519" cy="289242"/>
          </a:xfrm>
          <a:prstGeom prst="parallelogram">
            <a:avLst>
              <a:gd name="adj" fmla="val 50161"/>
            </a:avLst>
          </a:prstGeom>
          <a:solidFill>
            <a:schemeClr val="accent1"/>
          </a:solidFill>
        </p:spPr>
        <p:txBody>
          <a:bodyPr anchor="ctr">
            <a:normAutofit/>
          </a:bodyPr>
          <a:lstStyle>
            <a:lvl1pPr algn="ctr">
              <a:buFont typeface="Arial" pitchFamily="34" charset="0"/>
              <a:buNone/>
              <a:defRPr sz="900" i="1"/>
            </a:lvl1pPr>
          </a:lstStyle>
          <a:p>
            <a:endParaRPr lang="en-IN" dirty="0"/>
          </a:p>
        </p:txBody>
      </p:sp>
      <p:sp>
        <p:nvSpPr>
          <p:cNvPr id="229" name="Picture Placeholder 102"/>
          <p:cNvSpPr>
            <a:spLocks noGrp="1"/>
          </p:cNvSpPr>
          <p:nvPr>
            <p:ph type="pic" sz="quarter" idx="30"/>
          </p:nvPr>
        </p:nvSpPr>
        <p:spPr>
          <a:xfrm>
            <a:off x="6911341" y="1813561"/>
            <a:ext cx="853439" cy="860742"/>
          </a:xfrm>
          <a:prstGeom prst="parallelogram">
            <a:avLst>
              <a:gd name="adj" fmla="val 16293"/>
            </a:avLst>
          </a:prstGeom>
          <a:solidFill>
            <a:schemeClr val="accent2"/>
          </a:solidFill>
        </p:spPr>
        <p:txBody>
          <a:bodyPr anchor="ctr">
            <a:normAutofit/>
          </a:bodyPr>
          <a:lstStyle>
            <a:lvl1pPr algn="ctr">
              <a:buFont typeface="Arial" pitchFamily="34" charset="0"/>
              <a:buNone/>
              <a:defRPr sz="900" i="1"/>
            </a:lvl1pPr>
          </a:lstStyle>
          <a:p>
            <a:endParaRPr lang="en-IN" dirty="0"/>
          </a:p>
        </p:txBody>
      </p:sp>
      <p:sp>
        <p:nvSpPr>
          <p:cNvPr id="231" name="Text Placeholder 199"/>
          <p:cNvSpPr>
            <a:spLocks noGrp="1"/>
          </p:cNvSpPr>
          <p:nvPr>
            <p:ph type="body" sz="quarter" idx="31" hasCustomPrompt="1"/>
          </p:nvPr>
        </p:nvSpPr>
        <p:spPr>
          <a:xfrm>
            <a:off x="6690361" y="2796859"/>
            <a:ext cx="1249680" cy="228282"/>
          </a:xfrm>
          <a:solidFill>
            <a:schemeClr val="accent1"/>
          </a:solidFill>
        </p:spPr>
        <p:txBody>
          <a:bodyPr anchor="ctr">
            <a:noAutofit/>
          </a:bodyPr>
          <a:lstStyle>
            <a:lvl1pPr algn="ctr">
              <a:buFont typeface="Arial" pitchFamily="34" charset="0"/>
              <a:buNone/>
              <a:defRPr sz="1050" b="1" baseline="0">
                <a:solidFill>
                  <a:schemeClr val="bg1"/>
                </a:solidFill>
              </a:defRPr>
            </a:lvl1pPr>
          </a:lstStyle>
          <a:p>
            <a:pPr lvl="0"/>
            <a:r>
              <a:rPr lang="en-IN" dirty="0"/>
              <a:t>Add Name</a:t>
            </a:r>
          </a:p>
        </p:txBody>
      </p:sp>
      <p:sp>
        <p:nvSpPr>
          <p:cNvPr id="233" name="Text Placeholder 199"/>
          <p:cNvSpPr>
            <a:spLocks noGrp="1"/>
          </p:cNvSpPr>
          <p:nvPr>
            <p:ph type="body" sz="quarter" idx="32" hasCustomPrompt="1"/>
          </p:nvPr>
        </p:nvSpPr>
        <p:spPr>
          <a:xfrm>
            <a:off x="6690361" y="3162619"/>
            <a:ext cx="1249680" cy="228282"/>
          </a:xfrm>
        </p:spPr>
        <p:txBody>
          <a:bodyPr anchor="ctr">
            <a:normAutofit/>
          </a:bodyPr>
          <a:lstStyle>
            <a:lvl1pPr algn="ctr">
              <a:buFont typeface="Arial" pitchFamily="34" charset="0"/>
              <a:buNone/>
              <a:defRPr sz="1000" baseline="0"/>
            </a:lvl1pPr>
          </a:lstStyle>
          <a:p>
            <a:pPr lvl="0"/>
            <a:r>
              <a:rPr lang="en-IN" dirty="0"/>
              <a:t>Add Designation</a:t>
            </a:r>
          </a:p>
        </p:txBody>
      </p:sp>
    </p:spTree>
    <p:extLst>
      <p:ext uri="{BB962C8B-B14F-4D97-AF65-F5344CB8AC3E}">
        <p14:creationId xmlns:p14="http://schemas.microsoft.com/office/powerpoint/2010/main" val="1806041654"/>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 Full Grid">
    <p:spTree>
      <p:nvGrpSpPr>
        <p:cNvPr id="1" name=""/>
        <p:cNvGrpSpPr/>
        <p:nvPr/>
      </p:nvGrpSpPr>
      <p:grpSpPr>
        <a:xfrm>
          <a:off x="0" y="0"/>
          <a:ext cx="0" cy="0"/>
          <a:chOff x="0" y="0"/>
          <a:chExt cx="0" cy="0"/>
        </a:xfrm>
      </p:grpSpPr>
      <p:grpSp>
        <p:nvGrpSpPr>
          <p:cNvPr id="102" name="Group 101"/>
          <p:cNvGrpSpPr/>
          <p:nvPr userDrawn="1"/>
        </p:nvGrpSpPr>
        <p:grpSpPr>
          <a:xfrm>
            <a:off x="-9457" y="0"/>
            <a:ext cx="9137515" cy="4914900"/>
            <a:chOff x="-1" y="0"/>
            <a:chExt cx="9137515" cy="4914900"/>
          </a:xfrm>
        </p:grpSpPr>
        <p:grpSp>
          <p:nvGrpSpPr>
            <p:cNvPr id="103" name="Group 87"/>
            <p:cNvGrpSpPr/>
            <p:nvPr userDrawn="1"/>
          </p:nvGrpSpPr>
          <p:grpSpPr>
            <a:xfrm>
              <a:off x="142570" y="6214"/>
              <a:ext cx="8858313" cy="4908686"/>
              <a:chOff x="142672" y="603115"/>
              <a:chExt cx="8864600" cy="4338536"/>
            </a:xfrm>
          </p:grpSpPr>
          <p:cxnSp>
            <p:nvCxnSpPr>
              <p:cNvPr id="138" name="Straight Connector 137"/>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4" name="Group 254"/>
            <p:cNvGrpSpPr/>
            <p:nvPr userDrawn="1"/>
          </p:nvGrpSpPr>
          <p:grpSpPr>
            <a:xfrm>
              <a:off x="-1" y="0"/>
              <a:ext cx="9137515" cy="4896684"/>
              <a:chOff x="-4568761" y="0"/>
              <a:chExt cx="13706276" cy="4896684"/>
            </a:xfrm>
          </p:grpSpPr>
          <p:cxnSp>
            <p:nvCxnSpPr>
              <p:cNvPr id="105" name="Straight Connector 104"/>
              <p:cNvCxnSpPr/>
              <p:nvPr userDrawn="1"/>
            </p:nvCxnSpPr>
            <p:spPr>
              <a:xfrm flipH="1">
                <a:off x="-4568761" y="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flipH="1">
                <a:off x="-4568761" y="15283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flipH="1">
                <a:off x="-4568761" y="30567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flipH="1">
                <a:off x="-4568761" y="45851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flipH="1">
                <a:off x="-4568761" y="61135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flipH="1">
                <a:off x="-4568761" y="76419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flipH="1">
                <a:off x="-4568761" y="91702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flipH="1">
                <a:off x="-4568761" y="106986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flipH="1">
                <a:off x="-4568761" y="122270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flipH="1">
                <a:off x="-4568761" y="137554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flipH="1">
                <a:off x="-4568761" y="152838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flipH="1">
                <a:off x="-4568761" y="168121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flipH="1">
                <a:off x="-4568761" y="183405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flipH="1">
                <a:off x="-4568761" y="198689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flipH="1">
                <a:off x="-4568761" y="213973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flipH="1">
                <a:off x="-4568761" y="229257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flipH="1">
                <a:off x="-4568761" y="244540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flipH="1">
                <a:off x="-4568761" y="259824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flipH="1">
                <a:off x="-4568761" y="275108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flipH="1">
                <a:off x="-4568761" y="290392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flipH="1">
                <a:off x="-4568761" y="305676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flipH="1">
                <a:off x="-4568761" y="320959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flipH="1">
                <a:off x="-4568761" y="336243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flipH="1">
                <a:off x="-4568761" y="351527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flipH="1">
                <a:off x="-4568761" y="366811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flipH="1">
                <a:off x="-4568761" y="382095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flipH="1">
                <a:off x="-4568761" y="397378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flipH="1">
                <a:off x="-4568761" y="412662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flipH="1">
                <a:off x="-4568761" y="427946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flipH="1">
                <a:off x="-4568761" y="443817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flipH="1">
                <a:off x="-4568761" y="459100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flipH="1">
                <a:off x="-4568761" y="474384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flipH="1">
                <a:off x="-4568761" y="489668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3" name="Content Placeholder 2"/>
          <p:cNvSpPr>
            <a:spLocks noGrp="1"/>
          </p:cNvSpPr>
          <p:nvPr>
            <p:ph sz="quarter" idx="10"/>
          </p:nvPr>
        </p:nvSpPr>
        <p:spPr>
          <a:xfrm>
            <a:off x="311150" y="279400"/>
            <a:ext cx="8496300" cy="42545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8" name="TextBox 97"/>
          <p:cNvSpPr txBox="1"/>
          <p:nvPr userDrawn="1"/>
        </p:nvSpPr>
        <p:spPr>
          <a:xfrm>
            <a:off x="3151449" y="4936036"/>
            <a:ext cx="2863603" cy="207747"/>
          </a:xfrm>
          <a:prstGeom prst="rect">
            <a:avLst/>
          </a:prstGeom>
          <a:noFill/>
        </p:spPr>
        <p:txBody>
          <a:bodyPr wrap="none" lIns="68579" tIns="34289" rIns="68579" bIns="34289" rtlCol="0">
            <a:spAutoFit/>
          </a:bodyPr>
          <a:lstStyle/>
          <a:p>
            <a:pPr algn="ctr" defTabSz="685783">
              <a:defRPr/>
            </a:pPr>
            <a:r>
              <a:rPr lang="en-US" sz="900" dirty="0">
                <a:solidFill>
                  <a:schemeClr val="tx1">
                    <a:lumMod val="75000"/>
                    <a:lumOff val="25000"/>
                  </a:schemeClr>
                </a:solidFill>
                <a:latin typeface="Calibri"/>
              </a:rPr>
              <a:t>Restricted Circulation | L&amp;T Technology Services | © 2017</a:t>
            </a:r>
          </a:p>
        </p:txBody>
      </p:sp>
      <p:pic>
        <p:nvPicPr>
          <p:cNvPr id="100" name="Picture 9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70146" y="57035"/>
            <a:ext cx="1421281" cy="387622"/>
          </a:xfrm>
          <a:prstGeom prst="rect">
            <a:avLst/>
          </a:prstGeom>
        </p:spPr>
      </p:pic>
    </p:spTree>
    <p:extLst>
      <p:ext uri="{BB962C8B-B14F-4D97-AF65-F5344CB8AC3E}">
        <p14:creationId xmlns:p14="http://schemas.microsoft.com/office/powerpoint/2010/main" val="3849891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Breaker">
    <p:spTree>
      <p:nvGrpSpPr>
        <p:cNvPr id="1" name=""/>
        <p:cNvGrpSpPr/>
        <p:nvPr/>
      </p:nvGrpSpPr>
      <p:grpSpPr>
        <a:xfrm>
          <a:off x="0" y="0"/>
          <a:ext cx="0" cy="0"/>
          <a:chOff x="0" y="0"/>
          <a:chExt cx="0" cy="0"/>
        </a:xfrm>
      </p:grpSpPr>
      <p:grpSp>
        <p:nvGrpSpPr>
          <p:cNvPr id="14" name="Group 13"/>
          <p:cNvGrpSpPr/>
          <p:nvPr userDrawn="1"/>
        </p:nvGrpSpPr>
        <p:grpSpPr>
          <a:xfrm>
            <a:off x="1" y="0"/>
            <a:ext cx="9137515" cy="4914900"/>
            <a:chOff x="-1" y="0"/>
            <a:chExt cx="9137515" cy="4914900"/>
          </a:xfrm>
        </p:grpSpPr>
        <p:grpSp>
          <p:nvGrpSpPr>
            <p:cNvPr id="15" name="Group 87"/>
            <p:cNvGrpSpPr/>
            <p:nvPr userDrawn="1"/>
          </p:nvGrpSpPr>
          <p:grpSpPr>
            <a:xfrm>
              <a:off x="142570" y="6214"/>
              <a:ext cx="8858313" cy="4908686"/>
              <a:chOff x="142672" y="603115"/>
              <a:chExt cx="8864600" cy="4338536"/>
            </a:xfrm>
          </p:grpSpPr>
          <p:cxnSp>
            <p:nvCxnSpPr>
              <p:cNvPr id="58" name="Straight Connector 57"/>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254"/>
            <p:cNvGrpSpPr/>
            <p:nvPr userDrawn="1"/>
          </p:nvGrpSpPr>
          <p:grpSpPr>
            <a:xfrm>
              <a:off x="-1" y="0"/>
              <a:ext cx="9137515" cy="4896684"/>
              <a:chOff x="-4568761" y="0"/>
              <a:chExt cx="13706276" cy="4896684"/>
            </a:xfrm>
          </p:grpSpPr>
          <p:cxnSp>
            <p:nvCxnSpPr>
              <p:cNvPr id="24" name="Straight Connector 23"/>
              <p:cNvCxnSpPr/>
              <p:nvPr userDrawn="1"/>
            </p:nvCxnSpPr>
            <p:spPr>
              <a:xfrm flipH="1">
                <a:off x="-4568761" y="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4568761" y="15283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flipH="1">
                <a:off x="-4568761" y="30567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H="1">
                <a:off x="-4568761" y="45851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flipH="1">
                <a:off x="-4568761" y="61135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flipH="1">
                <a:off x="-4568761" y="76419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flipH="1">
                <a:off x="-4568761" y="91702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H="1">
                <a:off x="-4568761" y="106986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flipH="1">
                <a:off x="-4568761" y="122270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flipH="1">
                <a:off x="-4568761" y="1375542"/>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flipH="1">
                <a:off x="-4568761" y="152838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flipH="1">
                <a:off x="-4568761" y="168121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flipH="1">
                <a:off x="-4568761" y="183405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flipH="1">
                <a:off x="-4568761" y="198689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flipH="1">
                <a:off x="-4568761" y="213973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flipH="1">
                <a:off x="-4568761" y="229257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flipH="1">
                <a:off x="-4568761" y="244540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flipH="1">
                <a:off x="-4568761" y="259824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flipH="1">
                <a:off x="-4568761" y="275108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flipH="1">
                <a:off x="-4568761" y="290392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flipH="1">
                <a:off x="-4568761" y="305676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flipH="1">
                <a:off x="-4568761" y="320959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flipH="1">
                <a:off x="-4568761" y="336243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flipH="1">
                <a:off x="-4568761" y="3515274"/>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flipH="1">
                <a:off x="-4568761" y="3668112"/>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flipH="1">
                <a:off x="-4568761" y="3820950"/>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a:xfrm flipH="1">
                <a:off x="-4568761" y="3973788"/>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flipH="1">
                <a:off x="-4568761" y="4126626"/>
                <a:ext cx="13706276" cy="2"/>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flipH="1">
                <a:off x="-4568761" y="427946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flipH="1">
                <a:off x="-4568761" y="4438170"/>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flipH="1">
                <a:off x="-4568761" y="4591008"/>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flipH="1">
                <a:off x="-4568761" y="4743846"/>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4568761" y="4896684"/>
                <a:ext cx="13706276"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 name="Group 16"/>
          <p:cNvGrpSpPr/>
          <p:nvPr userDrawn="1"/>
        </p:nvGrpSpPr>
        <p:grpSpPr>
          <a:xfrm>
            <a:off x="1301946" y="1339943"/>
            <a:ext cx="703306" cy="743349"/>
            <a:chOff x="-3330575" y="3005138"/>
            <a:chExt cx="1533526" cy="1620837"/>
          </a:xfrm>
          <a:solidFill>
            <a:schemeClr val="accent1"/>
          </a:solidFill>
        </p:grpSpPr>
        <p:sp>
          <p:nvSpPr>
            <p:cNvPr id="18" name="Freeform 6"/>
            <p:cNvSpPr>
              <a:spLocks/>
            </p:cNvSpPr>
            <p:nvPr/>
          </p:nvSpPr>
          <p:spPr bwMode="auto">
            <a:xfrm>
              <a:off x="-3330575" y="3005138"/>
              <a:ext cx="1233488" cy="1620837"/>
            </a:xfrm>
            <a:custGeom>
              <a:avLst/>
              <a:gdLst>
                <a:gd name="T0" fmla="*/ 621 w 777"/>
                <a:gd name="T1" fmla="*/ 0 h 1021"/>
                <a:gd name="T2" fmla="*/ 0 w 777"/>
                <a:gd name="T3" fmla="*/ 1021 h 1021"/>
                <a:gd name="T4" fmla="*/ 621 w 777"/>
                <a:gd name="T5" fmla="*/ 1021 h 1021"/>
                <a:gd name="T6" fmla="*/ 777 w 777"/>
                <a:gd name="T7" fmla="*/ 785 h 1021"/>
                <a:gd name="T8" fmla="*/ 231 w 777"/>
                <a:gd name="T9" fmla="*/ 785 h 1021"/>
                <a:gd name="T10" fmla="*/ 699 w 777"/>
                <a:gd name="T11" fmla="*/ 0 h 1021"/>
                <a:gd name="T12" fmla="*/ 621 w 777"/>
                <a:gd name="T13" fmla="*/ 0 h 1021"/>
              </a:gdLst>
              <a:ahLst/>
              <a:cxnLst>
                <a:cxn ang="0">
                  <a:pos x="T0" y="T1"/>
                </a:cxn>
                <a:cxn ang="0">
                  <a:pos x="T2" y="T3"/>
                </a:cxn>
                <a:cxn ang="0">
                  <a:pos x="T4" y="T5"/>
                </a:cxn>
                <a:cxn ang="0">
                  <a:pos x="T6" y="T7"/>
                </a:cxn>
                <a:cxn ang="0">
                  <a:pos x="T8" y="T9"/>
                </a:cxn>
                <a:cxn ang="0">
                  <a:pos x="T10" y="T11"/>
                </a:cxn>
                <a:cxn ang="0">
                  <a:pos x="T12" y="T13"/>
                </a:cxn>
              </a:cxnLst>
              <a:rect l="0" t="0" r="r" b="b"/>
              <a:pathLst>
                <a:path w="777" h="1021">
                  <a:moveTo>
                    <a:pt x="621" y="0"/>
                  </a:moveTo>
                  <a:lnTo>
                    <a:pt x="0" y="1021"/>
                  </a:lnTo>
                  <a:lnTo>
                    <a:pt x="621" y="1021"/>
                  </a:lnTo>
                  <a:lnTo>
                    <a:pt x="777" y="785"/>
                  </a:lnTo>
                  <a:lnTo>
                    <a:pt x="231" y="785"/>
                  </a:lnTo>
                  <a:lnTo>
                    <a:pt x="699" y="0"/>
                  </a:lnTo>
                  <a:lnTo>
                    <a:pt x="6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19" name="Freeform 7"/>
            <p:cNvSpPr>
              <a:spLocks/>
            </p:cNvSpPr>
            <p:nvPr/>
          </p:nvSpPr>
          <p:spPr bwMode="auto">
            <a:xfrm>
              <a:off x="-2611437" y="3005138"/>
              <a:ext cx="814388" cy="1136650"/>
            </a:xfrm>
            <a:custGeom>
              <a:avLst/>
              <a:gdLst>
                <a:gd name="T0" fmla="*/ 435 w 513"/>
                <a:gd name="T1" fmla="*/ 0 h 716"/>
                <a:gd name="T2" fmla="*/ 513 w 513"/>
                <a:gd name="T3" fmla="*/ 0 h 716"/>
                <a:gd name="T4" fmla="*/ 78 w 513"/>
                <a:gd name="T5" fmla="*/ 716 h 716"/>
                <a:gd name="T6" fmla="*/ 0 w 513"/>
                <a:gd name="T7" fmla="*/ 716 h 716"/>
                <a:gd name="T8" fmla="*/ 435 w 513"/>
                <a:gd name="T9" fmla="*/ 0 h 716"/>
              </a:gdLst>
              <a:ahLst/>
              <a:cxnLst>
                <a:cxn ang="0">
                  <a:pos x="T0" y="T1"/>
                </a:cxn>
                <a:cxn ang="0">
                  <a:pos x="T2" y="T3"/>
                </a:cxn>
                <a:cxn ang="0">
                  <a:pos x="T4" y="T5"/>
                </a:cxn>
                <a:cxn ang="0">
                  <a:pos x="T6" y="T7"/>
                </a:cxn>
                <a:cxn ang="0">
                  <a:pos x="T8" y="T9"/>
                </a:cxn>
              </a:cxnLst>
              <a:rect l="0" t="0" r="r" b="b"/>
              <a:pathLst>
                <a:path w="513" h="716">
                  <a:moveTo>
                    <a:pt x="435" y="0"/>
                  </a:moveTo>
                  <a:lnTo>
                    <a:pt x="513" y="0"/>
                  </a:lnTo>
                  <a:lnTo>
                    <a:pt x="78" y="716"/>
                  </a:lnTo>
                  <a:lnTo>
                    <a:pt x="0" y="716"/>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grpSp>
        <p:nvGrpSpPr>
          <p:cNvPr id="20" name="Group 19"/>
          <p:cNvGrpSpPr/>
          <p:nvPr userDrawn="1"/>
        </p:nvGrpSpPr>
        <p:grpSpPr>
          <a:xfrm>
            <a:off x="7156876" y="2460115"/>
            <a:ext cx="688016" cy="744805"/>
            <a:chOff x="2301081" y="6662108"/>
            <a:chExt cx="1500188" cy="1624012"/>
          </a:xfrm>
          <a:solidFill>
            <a:schemeClr val="accent1"/>
          </a:solidFill>
        </p:grpSpPr>
        <p:sp>
          <p:nvSpPr>
            <p:cNvPr id="21" name="Freeform 8"/>
            <p:cNvSpPr>
              <a:spLocks/>
            </p:cNvSpPr>
            <p:nvPr/>
          </p:nvSpPr>
          <p:spPr bwMode="auto">
            <a:xfrm>
              <a:off x="2551906" y="6662108"/>
              <a:ext cx="1249363" cy="393700"/>
            </a:xfrm>
            <a:custGeom>
              <a:avLst/>
              <a:gdLst>
                <a:gd name="T0" fmla="*/ 402 w 787"/>
                <a:gd name="T1" fmla="*/ 248 h 248"/>
                <a:gd name="T2" fmla="*/ 633 w 787"/>
                <a:gd name="T3" fmla="*/ 248 h 248"/>
                <a:gd name="T4" fmla="*/ 787 w 787"/>
                <a:gd name="T5" fmla="*/ 0 h 248"/>
                <a:gd name="T6" fmla="*/ 151 w 787"/>
                <a:gd name="T7" fmla="*/ 0 h 248"/>
                <a:gd name="T8" fmla="*/ 0 w 787"/>
                <a:gd name="T9" fmla="*/ 246 h 248"/>
                <a:gd name="T10" fmla="*/ 402 w 787"/>
                <a:gd name="T11" fmla="*/ 248 h 248"/>
              </a:gdLst>
              <a:ahLst/>
              <a:cxnLst>
                <a:cxn ang="0">
                  <a:pos x="T0" y="T1"/>
                </a:cxn>
                <a:cxn ang="0">
                  <a:pos x="T2" y="T3"/>
                </a:cxn>
                <a:cxn ang="0">
                  <a:pos x="T4" y="T5"/>
                </a:cxn>
                <a:cxn ang="0">
                  <a:pos x="T6" y="T7"/>
                </a:cxn>
                <a:cxn ang="0">
                  <a:pos x="T8" y="T9"/>
                </a:cxn>
                <a:cxn ang="0">
                  <a:pos x="T10" y="T11"/>
                </a:cxn>
              </a:cxnLst>
              <a:rect l="0" t="0" r="r" b="b"/>
              <a:pathLst>
                <a:path w="787" h="248">
                  <a:moveTo>
                    <a:pt x="402" y="248"/>
                  </a:moveTo>
                  <a:lnTo>
                    <a:pt x="633" y="248"/>
                  </a:lnTo>
                  <a:lnTo>
                    <a:pt x="787" y="0"/>
                  </a:lnTo>
                  <a:lnTo>
                    <a:pt x="151" y="0"/>
                  </a:lnTo>
                  <a:lnTo>
                    <a:pt x="0" y="246"/>
                  </a:lnTo>
                  <a:lnTo>
                    <a:pt x="402"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22" name="Freeform 9"/>
            <p:cNvSpPr>
              <a:spLocks/>
            </p:cNvSpPr>
            <p:nvPr/>
          </p:nvSpPr>
          <p:spPr bwMode="auto">
            <a:xfrm>
              <a:off x="2683669" y="7162170"/>
              <a:ext cx="809625" cy="1123950"/>
            </a:xfrm>
            <a:custGeom>
              <a:avLst/>
              <a:gdLst>
                <a:gd name="T0" fmla="*/ 435 w 510"/>
                <a:gd name="T1" fmla="*/ 0 h 708"/>
                <a:gd name="T2" fmla="*/ 510 w 510"/>
                <a:gd name="T3" fmla="*/ 0 h 708"/>
                <a:gd name="T4" fmla="*/ 78 w 510"/>
                <a:gd name="T5" fmla="*/ 708 h 708"/>
                <a:gd name="T6" fmla="*/ 0 w 510"/>
                <a:gd name="T7" fmla="*/ 708 h 708"/>
                <a:gd name="T8" fmla="*/ 435 w 510"/>
                <a:gd name="T9" fmla="*/ 0 h 708"/>
              </a:gdLst>
              <a:ahLst/>
              <a:cxnLst>
                <a:cxn ang="0">
                  <a:pos x="T0" y="T1"/>
                </a:cxn>
                <a:cxn ang="0">
                  <a:pos x="T2" y="T3"/>
                </a:cxn>
                <a:cxn ang="0">
                  <a:pos x="T4" y="T5"/>
                </a:cxn>
                <a:cxn ang="0">
                  <a:pos x="T6" y="T7"/>
                </a:cxn>
                <a:cxn ang="0">
                  <a:pos x="T8" y="T9"/>
                </a:cxn>
              </a:cxnLst>
              <a:rect l="0" t="0" r="r" b="b"/>
              <a:pathLst>
                <a:path w="510" h="708">
                  <a:moveTo>
                    <a:pt x="435" y="0"/>
                  </a:moveTo>
                  <a:lnTo>
                    <a:pt x="510" y="0"/>
                  </a:lnTo>
                  <a:lnTo>
                    <a:pt x="78" y="708"/>
                  </a:lnTo>
                  <a:lnTo>
                    <a:pt x="0" y="708"/>
                  </a:lnTo>
                  <a:lnTo>
                    <a:pt x="4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sp>
          <p:nvSpPr>
            <p:cNvPr id="23" name="Freeform 10"/>
            <p:cNvSpPr>
              <a:spLocks/>
            </p:cNvSpPr>
            <p:nvPr/>
          </p:nvSpPr>
          <p:spPr bwMode="auto">
            <a:xfrm>
              <a:off x="2301081" y="7162170"/>
              <a:ext cx="803275" cy="1123950"/>
            </a:xfrm>
            <a:custGeom>
              <a:avLst/>
              <a:gdLst>
                <a:gd name="T0" fmla="*/ 430 w 506"/>
                <a:gd name="T1" fmla="*/ 0 h 708"/>
                <a:gd name="T2" fmla="*/ 506 w 506"/>
                <a:gd name="T3" fmla="*/ 0 h 708"/>
                <a:gd name="T4" fmla="*/ 76 w 506"/>
                <a:gd name="T5" fmla="*/ 708 h 708"/>
                <a:gd name="T6" fmla="*/ 0 w 506"/>
                <a:gd name="T7" fmla="*/ 708 h 708"/>
                <a:gd name="T8" fmla="*/ 430 w 506"/>
                <a:gd name="T9" fmla="*/ 0 h 708"/>
              </a:gdLst>
              <a:ahLst/>
              <a:cxnLst>
                <a:cxn ang="0">
                  <a:pos x="T0" y="T1"/>
                </a:cxn>
                <a:cxn ang="0">
                  <a:pos x="T2" y="T3"/>
                </a:cxn>
                <a:cxn ang="0">
                  <a:pos x="T4" y="T5"/>
                </a:cxn>
                <a:cxn ang="0">
                  <a:pos x="T6" y="T7"/>
                </a:cxn>
                <a:cxn ang="0">
                  <a:pos x="T8" y="T9"/>
                </a:cxn>
              </a:cxnLst>
              <a:rect l="0" t="0" r="r" b="b"/>
              <a:pathLst>
                <a:path w="506" h="708">
                  <a:moveTo>
                    <a:pt x="430" y="0"/>
                  </a:moveTo>
                  <a:lnTo>
                    <a:pt x="506" y="0"/>
                  </a:lnTo>
                  <a:lnTo>
                    <a:pt x="76" y="708"/>
                  </a:lnTo>
                  <a:lnTo>
                    <a:pt x="0" y="708"/>
                  </a:lnTo>
                  <a:lnTo>
                    <a:pt x="4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46" tIns="45673" rIns="91346" bIns="45673" numCol="1" anchor="t" anchorCtr="0" compatLnSpc="1">
              <a:prstTxWarp prst="textNoShape">
                <a:avLst/>
              </a:prstTxWarp>
            </a:bodyPr>
            <a:lstStyle/>
            <a:p>
              <a:pPr defTabSz="685062"/>
              <a:endParaRPr lang="en-IN" sz="1348">
                <a:solidFill>
                  <a:prstClr val="black"/>
                </a:solidFill>
              </a:endParaRPr>
            </a:p>
          </p:txBody>
        </p:sp>
      </p:grpSp>
      <p:sp>
        <p:nvSpPr>
          <p:cNvPr id="25" name="Parallelogram 24"/>
          <p:cNvSpPr/>
          <p:nvPr/>
        </p:nvSpPr>
        <p:spPr>
          <a:xfrm>
            <a:off x="1429268" y="1632831"/>
            <a:ext cx="6332164" cy="1182883"/>
          </a:xfrm>
          <a:prstGeom prst="parallelogram">
            <a:avLst>
              <a:gd name="adj" fmla="val 5862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sp>
        <p:nvSpPr>
          <p:cNvPr id="4" name="Text Placeholder 3"/>
          <p:cNvSpPr>
            <a:spLocks noGrp="1"/>
          </p:cNvSpPr>
          <p:nvPr>
            <p:ph type="body" sz="quarter" idx="10" hasCustomPrompt="1"/>
          </p:nvPr>
        </p:nvSpPr>
        <p:spPr>
          <a:xfrm>
            <a:off x="1429268" y="1633538"/>
            <a:ext cx="6311200" cy="1182687"/>
          </a:xfrm>
          <a:prstGeom prst="parallelogram">
            <a:avLst>
              <a:gd name="adj" fmla="val 58503"/>
            </a:avLst>
          </a:prstGeom>
        </p:spPr>
        <p:txBody>
          <a:bodyPr lIns="36000" rIns="36000" anchor="ctr">
            <a:noAutofit/>
          </a:bodyPr>
          <a:lstStyle>
            <a:lvl1pPr marL="0" indent="0" algn="ctr">
              <a:buFontTx/>
              <a:buNone/>
              <a:defRPr sz="2400">
                <a:solidFill>
                  <a:schemeClr val="bg1"/>
                </a:solidFill>
              </a:defRPr>
            </a:lvl1pPr>
            <a:lvl2pPr marL="342891" indent="0" algn="ctr">
              <a:buFontTx/>
              <a:buNone/>
              <a:defRPr/>
            </a:lvl2pPr>
            <a:lvl3pPr marL="685782" indent="0" algn="ctr">
              <a:buFontTx/>
              <a:buNone/>
              <a:defRPr/>
            </a:lvl3pPr>
            <a:lvl4pPr marL="1028674" indent="0" algn="ctr">
              <a:buFontTx/>
              <a:buNone/>
              <a:defRPr/>
            </a:lvl4pPr>
            <a:lvl5pPr marL="1371566" indent="0" algn="ctr">
              <a:buFontTx/>
              <a:buNone/>
              <a:defRPr/>
            </a:lvl5pPr>
          </a:lstStyle>
          <a:p>
            <a:pPr lvl="0"/>
            <a:r>
              <a:rPr lang="en-US" dirty="0"/>
              <a:t>Section Breaker</a:t>
            </a:r>
          </a:p>
        </p:txBody>
      </p:sp>
      <p:sp>
        <p:nvSpPr>
          <p:cNvPr id="117" name="TextBox 116"/>
          <p:cNvSpPr txBox="1"/>
          <p:nvPr userDrawn="1"/>
        </p:nvSpPr>
        <p:spPr>
          <a:xfrm>
            <a:off x="3151449" y="4936036"/>
            <a:ext cx="2863603" cy="207747"/>
          </a:xfrm>
          <a:prstGeom prst="rect">
            <a:avLst/>
          </a:prstGeom>
          <a:noFill/>
        </p:spPr>
        <p:txBody>
          <a:bodyPr wrap="none" lIns="68579" tIns="34289" rIns="68579" bIns="34289" rtlCol="0">
            <a:spAutoFit/>
          </a:bodyPr>
          <a:lstStyle/>
          <a:p>
            <a:pPr algn="ctr" defTabSz="685783">
              <a:defRPr/>
            </a:pPr>
            <a:r>
              <a:rPr lang="en-US" sz="900" dirty="0">
                <a:solidFill>
                  <a:schemeClr val="tx1">
                    <a:lumMod val="75000"/>
                    <a:lumOff val="25000"/>
                  </a:schemeClr>
                </a:solidFill>
                <a:latin typeface="Calibri"/>
              </a:rPr>
              <a:t>Restricted Circulation | L&amp;T Technology Services | © 2017</a:t>
            </a:r>
          </a:p>
        </p:txBody>
      </p:sp>
    </p:spTree>
    <p:extLst>
      <p:ext uri="{BB962C8B-B14F-4D97-AF65-F5344CB8AC3E}">
        <p14:creationId xmlns:p14="http://schemas.microsoft.com/office/powerpoint/2010/main" val="98944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grpSp>
        <p:nvGrpSpPr>
          <p:cNvPr id="116" name="Group 115"/>
          <p:cNvGrpSpPr/>
          <p:nvPr userDrawn="1"/>
        </p:nvGrpSpPr>
        <p:grpSpPr>
          <a:xfrm>
            <a:off x="0" y="596901"/>
            <a:ext cx="9137515" cy="4375150"/>
            <a:chOff x="-1" y="596901"/>
            <a:chExt cx="9137515" cy="4375150"/>
          </a:xfrm>
        </p:grpSpPr>
        <p:grpSp>
          <p:nvGrpSpPr>
            <p:cNvPr id="117" name="Group 119"/>
            <p:cNvGrpSpPr/>
            <p:nvPr userDrawn="1"/>
          </p:nvGrpSpPr>
          <p:grpSpPr>
            <a:xfrm>
              <a:off x="-1" y="596901"/>
              <a:ext cx="9137515" cy="4368770"/>
              <a:chOff x="-1" y="596901"/>
              <a:chExt cx="9137515" cy="4368770"/>
            </a:xfrm>
          </p:grpSpPr>
          <p:cxnSp>
            <p:nvCxnSpPr>
              <p:cNvPr id="178" name="Straight Connector 177"/>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18" name="Group 87"/>
            <p:cNvGrpSpPr/>
            <p:nvPr userDrawn="1"/>
          </p:nvGrpSpPr>
          <p:grpSpPr>
            <a:xfrm>
              <a:off x="142570" y="603115"/>
              <a:ext cx="8858313" cy="4368936"/>
              <a:chOff x="142672" y="603115"/>
              <a:chExt cx="8864600" cy="4338536"/>
            </a:xfrm>
          </p:grpSpPr>
          <p:cxnSp>
            <p:nvCxnSpPr>
              <p:cNvPr id="119" name="Straight Connector 118"/>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16" name="Trapezoid 15"/>
          <p:cNvSpPr/>
          <p:nvPr userDrawn="1"/>
        </p:nvSpPr>
        <p:spPr>
          <a:xfrm>
            <a:off x="0" y="602875"/>
            <a:ext cx="3689350" cy="4333161"/>
          </a:xfrm>
          <a:prstGeom prst="trapezoid">
            <a:avLst>
              <a:gd name="adj" fmla="val 181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IN" sz="1800" dirty="0"/>
          </a:p>
        </p:txBody>
      </p:sp>
      <p:sp>
        <p:nvSpPr>
          <p:cNvPr id="15" name="Picture Placeholder 3"/>
          <p:cNvSpPr>
            <a:spLocks noGrp="1"/>
          </p:cNvSpPr>
          <p:nvPr>
            <p:ph type="pic" sz="quarter" idx="11" hasCustomPrompt="1"/>
          </p:nvPr>
        </p:nvSpPr>
        <p:spPr>
          <a:xfrm>
            <a:off x="1" y="603252"/>
            <a:ext cx="3635375" cy="4332784"/>
          </a:xfrm>
          <a:custGeom>
            <a:avLst/>
            <a:gdLst/>
            <a:ahLst/>
            <a:cxnLst/>
            <a:rect l="l" t="t" r="r" b="b"/>
            <a:pathLst>
              <a:path w="3635375" h="4348163">
                <a:moveTo>
                  <a:pt x="1" y="0"/>
                </a:moveTo>
                <a:lnTo>
                  <a:pt x="626920" y="0"/>
                </a:lnTo>
                <a:lnTo>
                  <a:pt x="2766061" y="0"/>
                </a:lnTo>
                <a:lnTo>
                  <a:pt x="3008455" y="0"/>
                </a:lnTo>
                <a:lnTo>
                  <a:pt x="3635375" y="4348163"/>
                </a:lnTo>
                <a:lnTo>
                  <a:pt x="2766061" y="4348163"/>
                </a:lnTo>
                <a:lnTo>
                  <a:pt x="1" y="4348163"/>
                </a:lnTo>
                <a:lnTo>
                  <a:pt x="0" y="4348163"/>
                </a:lnTo>
                <a:lnTo>
                  <a:pt x="1" y="4348157"/>
                </a:lnTo>
                <a:close/>
              </a:path>
            </a:pathLst>
          </a:custGeom>
          <a:solidFill>
            <a:schemeClr val="bg1">
              <a:lumMod val="85000"/>
            </a:schemeClr>
          </a:solidFill>
        </p:spPr>
        <p:txBody>
          <a:bodyPr vert="horz" lIns="0" tIns="0" rIns="0" bIns="0" rtlCol="0" anchor="ctr">
            <a:noAutofit/>
          </a:bodyPr>
          <a:lstStyle>
            <a:lvl1pPr marL="171446" indent="-171446">
              <a:buFont typeface="Arial" panose="020B0604020202020204" pitchFamily="34" charset="0"/>
              <a:buNone/>
              <a:defRPr lang="en-IN" sz="1400" i="1" noProof="0" dirty="0"/>
            </a:lvl1pPr>
          </a:lstStyle>
          <a:p>
            <a:pPr marL="0" lvl="0" indent="0" algn="ctr"/>
            <a:r>
              <a:rPr lang="en-IN" dirty="0"/>
              <a:t>Click icon to add image</a:t>
            </a:r>
            <a:endParaRPr kumimoji="0" lang="en-IN" sz="2100" b="0" i="0" u="none" strike="noStrike" kern="1200" cap="none" spc="0" normalizeH="0" baseline="0" noProof="0" dirty="0">
              <a:ln>
                <a:noFill/>
              </a:ln>
              <a:solidFill>
                <a:srgbClr val="1F1A17"/>
              </a:solidFill>
              <a:effectLst/>
              <a:uLnTx/>
              <a:uFillTx/>
              <a:latin typeface="+mn-lt"/>
              <a:ea typeface="+mn-ea"/>
              <a:cs typeface="+mn-cs"/>
            </a:endParaRPr>
          </a:p>
        </p:txBody>
      </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Case Study</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
        <p:nvSpPr>
          <p:cNvPr id="8" name="Text Placeholder 7"/>
          <p:cNvSpPr>
            <a:spLocks noGrp="1"/>
          </p:cNvSpPr>
          <p:nvPr>
            <p:ph type="body" sz="quarter" idx="12" hasCustomPrompt="1"/>
          </p:nvPr>
        </p:nvSpPr>
        <p:spPr>
          <a:xfrm>
            <a:off x="3635376" y="629285"/>
            <a:ext cx="5281487" cy="238629"/>
          </a:xfrm>
          <a:prstGeom prst="rect">
            <a:avLst/>
          </a:prstGeom>
        </p:spPr>
        <p:txBody>
          <a:bodyPr anchor="ctr">
            <a:normAutofit/>
          </a:bodyPr>
          <a:lstStyle>
            <a:lvl1pPr marL="0" indent="0">
              <a:buNone/>
              <a:defRPr sz="1200" b="1" i="0">
                <a:solidFill>
                  <a:schemeClr val="tx1">
                    <a:lumMod val="75000"/>
                    <a:lumOff val="25000"/>
                  </a:schemeClr>
                </a:solidFill>
              </a:defRPr>
            </a:lvl1pPr>
          </a:lstStyle>
          <a:p>
            <a:pPr lvl="0"/>
            <a:r>
              <a:rPr lang="en-IN" dirty="0"/>
              <a:t>THE CHALLENGE</a:t>
            </a:r>
          </a:p>
        </p:txBody>
      </p:sp>
      <p:sp>
        <p:nvSpPr>
          <p:cNvPr id="21" name="Text Placeholder 20"/>
          <p:cNvSpPr>
            <a:spLocks noGrp="1"/>
          </p:cNvSpPr>
          <p:nvPr>
            <p:ph type="body" sz="quarter" idx="13" hasCustomPrompt="1"/>
          </p:nvPr>
        </p:nvSpPr>
        <p:spPr>
          <a:xfrm>
            <a:off x="3642962" y="937261"/>
            <a:ext cx="5274661" cy="558968"/>
          </a:xfrm>
          <a:prstGeom prst="rect">
            <a:avLst/>
          </a:prstGeom>
        </p:spPr>
        <p:txBody>
          <a:bodyPr>
            <a:noAutofit/>
          </a:bodyPr>
          <a:lstStyle>
            <a:lvl1pPr marL="0" indent="0">
              <a:buNone/>
              <a:defRPr sz="1100">
                <a:solidFill>
                  <a:schemeClr val="tx1">
                    <a:lumMod val="75000"/>
                    <a:lumOff val="25000"/>
                  </a:schemeClr>
                </a:solidFill>
              </a:defRPr>
            </a:lvl1pPr>
            <a:lvl2pPr marL="342891" indent="0">
              <a:buNone/>
              <a:defRPr sz="1100"/>
            </a:lvl2pPr>
            <a:lvl3pPr marL="685782" indent="0">
              <a:buNone/>
              <a:defRPr sz="1100"/>
            </a:lvl3pPr>
            <a:lvl4pPr marL="1028674" indent="0">
              <a:buNone/>
              <a:defRPr sz="1100"/>
            </a:lvl4pPr>
            <a:lvl5pPr marL="1371566" indent="0">
              <a:buNone/>
              <a:defRPr sz="1100"/>
            </a:lvl5pPr>
          </a:lstStyle>
          <a:p>
            <a:pPr lvl="0"/>
            <a:r>
              <a:rPr lang="en-US" dirty="0"/>
              <a:t>Enter Text</a:t>
            </a:r>
          </a:p>
        </p:txBody>
      </p:sp>
      <p:sp>
        <p:nvSpPr>
          <p:cNvPr id="22" name="Text Placeholder 7"/>
          <p:cNvSpPr>
            <a:spLocks noGrp="1"/>
          </p:cNvSpPr>
          <p:nvPr>
            <p:ph type="body" sz="quarter" idx="14" hasCustomPrompt="1"/>
          </p:nvPr>
        </p:nvSpPr>
        <p:spPr>
          <a:xfrm>
            <a:off x="3635375" y="1754820"/>
            <a:ext cx="5281487" cy="265205"/>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dirty="0"/>
              <a:t>SOLUTION HIGHLIGHTS</a:t>
            </a:r>
          </a:p>
        </p:txBody>
      </p:sp>
      <p:sp>
        <p:nvSpPr>
          <p:cNvPr id="23" name="Text Placeholder 20"/>
          <p:cNvSpPr>
            <a:spLocks noGrp="1"/>
          </p:cNvSpPr>
          <p:nvPr>
            <p:ph type="body" sz="quarter" idx="15" hasCustomPrompt="1"/>
          </p:nvPr>
        </p:nvSpPr>
        <p:spPr>
          <a:xfrm>
            <a:off x="3647764" y="2097144"/>
            <a:ext cx="5269097" cy="559177"/>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dirty="0"/>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dirty="0"/>
              <a:t>Description</a:t>
            </a:r>
          </a:p>
          <a:p>
            <a:pPr marL="571480" lvl="1" indent="-228589" defTabSz="685800" eaLnBrk="0" fontAlgn="base" hangingPunct="0">
              <a:spcBef>
                <a:spcPct val="0"/>
              </a:spcBef>
              <a:spcAft>
                <a:spcPts val="400"/>
              </a:spcAft>
              <a:buSzPct val="115000"/>
              <a:buBlip>
                <a:blip r:embed="rId2"/>
              </a:buBlip>
            </a:pPr>
            <a:endParaRPr lang="en-US" dirty="0"/>
          </a:p>
        </p:txBody>
      </p:sp>
      <p:sp>
        <p:nvSpPr>
          <p:cNvPr id="24" name="Text Placeholder 7"/>
          <p:cNvSpPr>
            <a:spLocks noGrp="1"/>
          </p:cNvSpPr>
          <p:nvPr>
            <p:ph type="body" sz="quarter" idx="16" hasCustomPrompt="1"/>
          </p:nvPr>
        </p:nvSpPr>
        <p:spPr>
          <a:xfrm>
            <a:off x="3646449" y="2869387"/>
            <a:ext cx="5247553" cy="211156"/>
          </a:xfrm>
          <a:prstGeom prst="rect">
            <a:avLst/>
          </a:prstGeom>
        </p:spPr>
        <p:txBody>
          <a:bodyPr anchor="ctr">
            <a:noAutofit/>
          </a:bodyPr>
          <a:lstStyle>
            <a:lvl1pPr marL="0" indent="0">
              <a:buNone/>
              <a:defRPr sz="1200" b="1" i="0" baseline="0">
                <a:solidFill>
                  <a:schemeClr val="tx1">
                    <a:lumMod val="75000"/>
                    <a:lumOff val="25000"/>
                  </a:schemeClr>
                </a:solidFill>
              </a:defRPr>
            </a:lvl1pPr>
          </a:lstStyle>
          <a:p>
            <a:pPr lvl="0"/>
            <a:r>
              <a:rPr lang="en-IN" dirty="0"/>
              <a:t>BUSINESS VALUE DELIVERED</a:t>
            </a:r>
          </a:p>
        </p:txBody>
      </p:sp>
      <p:sp>
        <p:nvSpPr>
          <p:cNvPr id="25" name="Text Placeholder 20"/>
          <p:cNvSpPr>
            <a:spLocks noGrp="1"/>
          </p:cNvSpPr>
          <p:nvPr>
            <p:ph type="body" sz="quarter" idx="17" hasCustomPrompt="1"/>
          </p:nvPr>
        </p:nvSpPr>
        <p:spPr>
          <a:xfrm>
            <a:off x="3652232" y="3216635"/>
            <a:ext cx="5241770" cy="513924"/>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dirty="0"/>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dirty="0"/>
              <a:t>Description</a:t>
            </a:r>
          </a:p>
          <a:p>
            <a:pPr marL="571480" lvl="1" indent="-228589" defTabSz="685800" eaLnBrk="0" fontAlgn="base" hangingPunct="0">
              <a:spcBef>
                <a:spcPct val="0"/>
              </a:spcBef>
              <a:spcAft>
                <a:spcPts val="400"/>
              </a:spcAft>
              <a:buSzPct val="115000"/>
              <a:buBlip>
                <a:blip r:embed="rId2"/>
              </a:buBlip>
            </a:pPr>
            <a:endParaRPr lang="en-US" dirty="0"/>
          </a:p>
        </p:txBody>
      </p:sp>
      <p:sp>
        <p:nvSpPr>
          <p:cNvPr id="106" name="Freeform 105"/>
          <p:cNvSpPr/>
          <p:nvPr userDrawn="1"/>
        </p:nvSpPr>
        <p:spPr>
          <a:xfrm>
            <a:off x="3784646" y="4406181"/>
            <a:ext cx="5197003" cy="508174"/>
          </a:xfrm>
          <a:custGeom>
            <a:avLst/>
            <a:gdLst>
              <a:gd name="connsiteX0" fmla="*/ 0 w 8732520"/>
              <a:gd name="connsiteY0" fmla="*/ 0 h 316232"/>
              <a:gd name="connsiteX1" fmla="*/ 564834 w 8732520"/>
              <a:gd name="connsiteY1" fmla="*/ 0 h 316232"/>
              <a:gd name="connsiteX2" fmla="*/ 8404860 w 8732520"/>
              <a:gd name="connsiteY2" fmla="*/ 0 h 316232"/>
              <a:gd name="connsiteX3" fmla="*/ 8732520 w 8732520"/>
              <a:gd name="connsiteY3" fmla="*/ 0 h 316232"/>
              <a:gd name="connsiteX4" fmla="*/ 8495346 w 8732520"/>
              <a:gd name="connsiteY4" fmla="*/ 316232 h 316232"/>
              <a:gd name="connsiteX5" fmla="*/ 8404860 w 8732520"/>
              <a:gd name="connsiteY5" fmla="*/ 316232 h 316232"/>
              <a:gd name="connsiteX6" fmla="*/ 327660 w 8732520"/>
              <a:gd name="connsiteY6" fmla="*/ 316232 h 316232"/>
              <a:gd name="connsiteX7" fmla="*/ 0 w 8732520"/>
              <a:gd name="connsiteY7" fmla="*/ 316232 h 316232"/>
              <a:gd name="connsiteX0" fmla="*/ 0 w 8732520"/>
              <a:gd name="connsiteY0" fmla="*/ 0 h 316232"/>
              <a:gd name="connsiteX1" fmla="*/ 564834 w 8732520"/>
              <a:gd name="connsiteY1" fmla="*/ 0 h 316232"/>
              <a:gd name="connsiteX2" fmla="*/ 8404860 w 8732520"/>
              <a:gd name="connsiteY2" fmla="*/ 0 h 316232"/>
              <a:gd name="connsiteX3" fmla="*/ 8732520 w 8732520"/>
              <a:gd name="connsiteY3" fmla="*/ 0 h 316232"/>
              <a:gd name="connsiteX4" fmla="*/ 8495346 w 8732520"/>
              <a:gd name="connsiteY4" fmla="*/ 316232 h 316232"/>
              <a:gd name="connsiteX5" fmla="*/ 8404860 w 8732520"/>
              <a:gd name="connsiteY5" fmla="*/ 316232 h 316232"/>
              <a:gd name="connsiteX6" fmla="*/ 327660 w 8732520"/>
              <a:gd name="connsiteY6" fmla="*/ 316232 h 316232"/>
              <a:gd name="connsiteX7" fmla="*/ 0 w 8732520"/>
              <a:gd name="connsiteY7" fmla="*/ 316232 h 316232"/>
              <a:gd name="connsiteX8" fmla="*/ 0 w 8732520"/>
              <a:gd name="connsiteY8" fmla="*/ 0 h 316232"/>
              <a:gd name="connsiteX0" fmla="*/ 0 w 8732520"/>
              <a:gd name="connsiteY0" fmla="*/ 0 h 316232"/>
              <a:gd name="connsiteX1" fmla="*/ 564834 w 8732520"/>
              <a:gd name="connsiteY1" fmla="*/ 0 h 316232"/>
              <a:gd name="connsiteX2" fmla="*/ 8404860 w 8732520"/>
              <a:gd name="connsiteY2" fmla="*/ 0 h 316232"/>
              <a:gd name="connsiteX3" fmla="*/ 8732520 w 8732520"/>
              <a:gd name="connsiteY3" fmla="*/ 0 h 316232"/>
              <a:gd name="connsiteX4" fmla="*/ 8495346 w 8732520"/>
              <a:gd name="connsiteY4" fmla="*/ 316232 h 316232"/>
              <a:gd name="connsiteX5" fmla="*/ 8404860 w 8732520"/>
              <a:gd name="connsiteY5" fmla="*/ 316232 h 316232"/>
              <a:gd name="connsiteX6" fmla="*/ 327660 w 8732520"/>
              <a:gd name="connsiteY6" fmla="*/ 316232 h 316232"/>
              <a:gd name="connsiteX7" fmla="*/ 49070 w 8732520"/>
              <a:gd name="connsiteY7" fmla="*/ 316232 h 316232"/>
              <a:gd name="connsiteX8" fmla="*/ 0 w 8732520"/>
              <a:gd name="connsiteY8" fmla="*/ 0 h 31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2520" h="316232">
                <a:moveTo>
                  <a:pt x="0" y="0"/>
                </a:moveTo>
                <a:lnTo>
                  <a:pt x="564834" y="0"/>
                </a:lnTo>
                <a:lnTo>
                  <a:pt x="8404860" y="0"/>
                </a:lnTo>
                <a:lnTo>
                  <a:pt x="8732520" y="0"/>
                </a:lnTo>
                <a:lnTo>
                  <a:pt x="8495346" y="316232"/>
                </a:lnTo>
                <a:lnTo>
                  <a:pt x="8404860" y="316232"/>
                </a:lnTo>
                <a:lnTo>
                  <a:pt x="327660" y="316232"/>
                </a:lnTo>
                <a:lnTo>
                  <a:pt x="49070" y="316232"/>
                </a:lnTo>
                <a:lnTo>
                  <a:pt x="0" y="0"/>
                </a:lnTo>
                <a:close/>
              </a:path>
            </a:pathLst>
          </a:cu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solidFill>
                <a:prstClr val="black"/>
              </a:solidFill>
            </a:endParaRPr>
          </a:p>
        </p:txBody>
      </p:sp>
      <p:sp>
        <p:nvSpPr>
          <p:cNvPr id="107" name="Rectangle 106"/>
          <p:cNvSpPr/>
          <p:nvPr userDrawn="1"/>
        </p:nvSpPr>
        <p:spPr>
          <a:xfrm>
            <a:off x="7573875" y="4403350"/>
            <a:ext cx="1204954" cy="253916"/>
          </a:xfrm>
          <a:prstGeom prst="rect">
            <a:avLst/>
          </a:prstGeom>
        </p:spPr>
        <p:txBody>
          <a:bodyPr wrap="square">
            <a:spAutoFit/>
          </a:bodyPr>
          <a:lstStyle/>
          <a:p>
            <a:pPr algn="ctr"/>
            <a:r>
              <a:rPr lang="en-US" sz="1050" dirty="0">
                <a:solidFill>
                  <a:prstClr val="white"/>
                </a:solidFill>
                <a:ea typeface="Calibri" charset="0"/>
                <a:cs typeface="Calibri" charset="0"/>
              </a:rPr>
              <a:t>  </a:t>
            </a:r>
          </a:p>
        </p:txBody>
      </p:sp>
      <p:cxnSp>
        <p:nvCxnSpPr>
          <p:cNvPr id="108" name="Straight Connector 107"/>
          <p:cNvCxnSpPr/>
          <p:nvPr userDrawn="1"/>
        </p:nvCxnSpPr>
        <p:spPr>
          <a:xfrm>
            <a:off x="5103938" y="4517830"/>
            <a:ext cx="0" cy="2665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userDrawn="1"/>
        </p:nvCxnSpPr>
        <p:spPr>
          <a:xfrm>
            <a:off x="6278085" y="4505523"/>
            <a:ext cx="0" cy="2665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7493922" y="4505523"/>
            <a:ext cx="0" cy="26654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1" name="TextBox 110"/>
          <p:cNvSpPr txBox="1"/>
          <p:nvPr userDrawn="1"/>
        </p:nvSpPr>
        <p:spPr>
          <a:xfrm>
            <a:off x="4222027" y="4174506"/>
            <a:ext cx="944490" cy="246221"/>
          </a:xfrm>
          <a:prstGeom prst="rect">
            <a:avLst/>
          </a:prstGeom>
          <a:noFill/>
        </p:spPr>
        <p:txBody>
          <a:bodyPr wrap="none" rtlCol="0">
            <a:spAutoFit/>
          </a:bodyPr>
          <a:lstStyle/>
          <a:p>
            <a:pPr algn="ctr"/>
            <a:r>
              <a:rPr lang="en-US" sz="1000" dirty="0">
                <a:solidFill>
                  <a:schemeClr val="tx1">
                    <a:lumMod val="75000"/>
                    <a:lumOff val="25000"/>
                  </a:schemeClr>
                </a:solidFill>
                <a:ea typeface="Calibri" charset="0"/>
                <a:cs typeface="Calibri" charset="0"/>
              </a:rPr>
              <a:t>ENGAGEMENT</a:t>
            </a:r>
          </a:p>
        </p:txBody>
      </p:sp>
      <p:sp>
        <p:nvSpPr>
          <p:cNvPr id="112" name="TextBox 111"/>
          <p:cNvSpPr txBox="1"/>
          <p:nvPr userDrawn="1"/>
        </p:nvSpPr>
        <p:spPr>
          <a:xfrm>
            <a:off x="5423410" y="4165179"/>
            <a:ext cx="909224" cy="246221"/>
          </a:xfrm>
          <a:prstGeom prst="rect">
            <a:avLst/>
          </a:prstGeom>
          <a:noFill/>
        </p:spPr>
        <p:txBody>
          <a:bodyPr wrap="none" rtlCol="0">
            <a:spAutoFit/>
          </a:bodyPr>
          <a:lstStyle/>
          <a:p>
            <a:pPr algn="ctr"/>
            <a:r>
              <a:rPr lang="en-US" sz="1000" dirty="0">
                <a:solidFill>
                  <a:schemeClr val="tx1">
                    <a:lumMod val="75000"/>
                    <a:lumOff val="25000"/>
                  </a:schemeClr>
                </a:solidFill>
                <a:ea typeface="Calibri" charset="0"/>
                <a:cs typeface="Calibri" charset="0"/>
              </a:rPr>
              <a:t>TECHNOLOGY</a:t>
            </a:r>
          </a:p>
        </p:txBody>
      </p:sp>
      <p:sp>
        <p:nvSpPr>
          <p:cNvPr id="113" name="TextBox 112"/>
          <p:cNvSpPr txBox="1"/>
          <p:nvPr userDrawn="1"/>
        </p:nvSpPr>
        <p:spPr>
          <a:xfrm>
            <a:off x="7925066" y="4161775"/>
            <a:ext cx="739305" cy="246221"/>
          </a:xfrm>
          <a:prstGeom prst="rect">
            <a:avLst/>
          </a:prstGeom>
          <a:noFill/>
        </p:spPr>
        <p:txBody>
          <a:bodyPr wrap="none" rtlCol="0">
            <a:spAutoFit/>
          </a:bodyPr>
          <a:lstStyle/>
          <a:p>
            <a:pPr algn="ctr"/>
            <a:r>
              <a:rPr lang="en-US" sz="1000" dirty="0">
                <a:solidFill>
                  <a:schemeClr val="tx1">
                    <a:lumMod val="75000"/>
                    <a:lumOff val="25000"/>
                  </a:schemeClr>
                </a:solidFill>
                <a:ea typeface="Calibri" charset="0"/>
                <a:cs typeface="Calibri" charset="0"/>
              </a:rPr>
              <a:t>OUTCOME</a:t>
            </a:r>
          </a:p>
        </p:txBody>
      </p:sp>
      <p:sp>
        <p:nvSpPr>
          <p:cNvPr id="114" name="TextBox 113"/>
          <p:cNvSpPr txBox="1"/>
          <p:nvPr userDrawn="1"/>
        </p:nvSpPr>
        <p:spPr>
          <a:xfrm>
            <a:off x="6626335" y="4161775"/>
            <a:ext cx="835486" cy="246221"/>
          </a:xfrm>
          <a:prstGeom prst="rect">
            <a:avLst/>
          </a:prstGeom>
          <a:noFill/>
        </p:spPr>
        <p:txBody>
          <a:bodyPr wrap="none" rtlCol="0">
            <a:spAutoFit/>
          </a:bodyPr>
          <a:lstStyle/>
          <a:p>
            <a:pPr algn="ctr"/>
            <a:r>
              <a:rPr lang="en-US" sz="1000" dirty="0">
                <a:solidFill>
                  <a:schemeClr val="tx1">
                    <a:lumMod val="75000"/>
                    <a:lumOff val="25000"/>
                  </a:schemeClr>
                </a:solidFill>
                <a:ea typeface="Calibri" charset="0"/>
                <a:cs typeface="Calibri" charset="0"/>
              </a:rPr>
              <a:t>OWNERSHIP</a:t>
            </a:r>
          </a:p>
        </p:txBody>
      </p:sp>
      <p:pic>
        <p:nvPicPr>
          <p:cNvPr id="115" name="Picture 114"/>
          <p:cNvPicPr>
            <a:picLocks noChangeAspect="1"/>
          </p:cNvPicPr>
          <p:nvPr userDrawn="1"/>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087507" y="4160864"/>
            <a:ext cx="180000" cy="194562"/>
          </a:xfrm>
          <a:prstGeom prst="rect">
            <a:avLst/>
          </a:prstGeom>
        </p:spPr>
      </p:pic>
      <p:pic>
        <p:nvPicPr>
          <p:cNvPr id="208" name="Picture 207"/>
          <p:cNvPicPr>
            <a:picLocks noChangeAspect="1"/>
          </p:cNvPicPr>
          <p:nvPr userDrawn="1"/>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752644" y="4155036"/>
            <a:ext cx="180000" cy="198316"/>
          </a:xfrm>
          <a:prstGeom prst="rect">
            <a:avLst/>
          </a:prstGeom>
        </p:spPr>
      </p:pic>
      <p:pic>
        <p:nvPicPr>
          <p:cNvPr id="209" name="Picture 208"/>
          <p:cNvPicPr>
            <a:picLocks noChangeAspect="1"/>
          </p:cNvPicPr>
          <p:nvPr userDrawn="1"/>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86438" y="4166199"/>
            <a:ext cx="180000" cy="181986"/>
          </a:xfrm>
          <a:prstGeom prst="rect">
            <a:avLst/>
          </a:prstGeom>
        </p:spPr>
      </p:pic>
      <p:sp>
        <p:nvSpPr>
          <p:cNvPr id="213" name="Chord 212"/>
          <p:cNvSpPr/>
          <p:nvPr userDrawn="1"/>
        </p:nvSpPr>
        <p:spPr>
          <a:xfrm>
            <a:off x="6437422" y="4155038"/>
            <a:ext cx="200296" cy="201570"/>
          </a:xfrm>
          <a:prstGeom prst="chord">
            <a:avLst>
              <a:gd name="adj1" fmla="val 5350966"/>
              <a:gd name="adj2" fmla="val 1620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4" name="Chord 213"/>
          <p:cNvSpPr/>
          <p:nvPr userDrawn="1"/>
        </p:nvSpPr>
        <p:spPr>
          <a:xfrm rot="10800000">
            <a:off x="6440599" y="4155034"/>
            <a:ext cx="200296" cy="201570"/>
          </a:xfrm>
          <a:prstGeom prst="chord">
            <a:avLst>
              <a:gd name="adj1" fmla="val 5350966"/>
              <a:gd name="adj2" fmla="val 1620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Content Placeholder 11"/>
          <p:cNvSpPr>
            <a:spLocks noGrp="1"/>
          </p:cNvSpPr>
          <p:nvPr>
            <p:ph sz="quarter" idx="18" hasCustomPrompt="1"/>
          </p:nvPr>
        </p:nvSpPr>
        <p:spPr>
          <a:xfrm>
            <a:off x="4004122" y="4537436"/>
            <a:ext cx="925512" cy="258762"/>
          </a:xfrm>
        </p:spPr>
        <p:txBody>
          <a:bodyPr>
            <a:noAutofit/>
          </a:bodyPr>
          <a:lstStyle>
            <a:lvl1pPr marL="0" indent="0">
              <a:buNone/>
              <a:defRPr sz="900" baseline="0">
                <a:solidFill>
                  <a:schemeClr val="bg1"/>
                </a:solidFill>
              </a:defRPr>
            </a:lvl1pPr>
          </a:lstStyle>
          <a:p>
            <a:pPr lvl="0"/>
            <a:r>
              <a:rPr lang="en-US" dirty="0"/>
              <a:t>Add Text Here</a:t>
            </a:r>
            <a:endParaRPr lang="en-IN" dirty="0"/>
          </a:p>
        </p:txBody>
      </p:sp>
      <p:sp>
        <p:nvSpPr>
          <p:cNvPr id="216" name="Content Placeholder 11"/>
          <p:cNvSpPr>
            <a:spLocks noGrp="1"/>
          </p:cNvSpPr>
          <p:nvPr>
            <p:ph sz="quarter" idx="19" hasCustomPrompt="1"/>
          </p:nvPr>
        </p:nvSpPr>
        <p:spPr>
          <a:xfrm>
            <a:off x="5249878" y="4531785"/>
            <a:ext cx="925512" cy="258762"/>
          </a:xfrm>
        </p:spPr>
        <p:txBody>
          <a:bodyPr>
            <a:noAutofit/>
          </a:bodyPr>
          <a:lstStyle>
            <a:lvl1pPr marL="0" indent="0">
              <a:buNone/>
              <a:defRPr sz="900" baseline="0">
                <a:solidFill>
                  <a:schemeClr val="bg1"/>
                </a:solidFill>
              </a:defRPr>
            </a:lvl1pPr>
          </a:lstStyle>
          <a:p>
            <a:pPr lvl="0"/>
            <a:r>
              <a:rPr lang="en-US" dirty="0"/>
              <a:t>Add Text Here</a:t>
            </a:r>
            <a:endParaRPr lang="en-IN" dirty="0"/>
          </a:p>
        </p:txBody>
      </p:sp>
      <p:sp>
        <p:nvSpPr>
          <p:cNvPr id="217" name="Content Placeholder 11"/>
          <p:cNvSpPr>
            <a:spLocks noGrp="1"/>
          </p:cNvSpPr>
          <p:nvPr>
            <p:ph sz="quarter" idx="20" hasCustomPrompt="1"/>
          </p:nvPr>
        </p:nvSpPr>
        <p:spPr>
          <a:xfrm>
            <a:off x="6382147" y="4529630"/>
            <a:ext cx="925512" cy="258762"/>
          </a:xfrm>
        </p:spPr>
        <p:txBody>
          <a:bodyPr>
            <a:noAutofit/>
          </a:bodyPr>
          <a:lstStyle>
            <a:lvl1pPr marL="0" indent="0">
              <a:buNone/>
              <a:defRPr sz="900" baseline="0">
                <a:solidFill>
                  <a:schemeClr val="bg1"/>
                </a:solidFill>
              </a:defRPr>
            </a:lvl1pPr>
          </a:lstStyle>
          <a:p>
            <a:pPr lvl="0"/>
            <a:r>
              <a:rPr lang="en-US" dirty="0"/>
              <a:t>Add Text Here</a:t>
            </a:r>
            <a:endParaRPr lang="en-IN" dirty="0"/>
          </a:p>
        </p:txBody>
      </p:sp>
      <p:sp>
        <p:nvSpPr>
          <p:cNvPr id="218" name="Content Placeholder 11"/>
          <p:cNvSpPr>
            <a:spLocks noGrp="1"/>
          </p:cNvSpPr>
          <p:nvPr>
            <p:ph sz="quarter" idx="21" hasCustomPrompt="1"/>
          </p:nvPr>
        </p:nvSpPr>
        <p:spPr>
          <a:xfrm>
            <a:off x="7713596" y="4525610"/>
            <a:ext cx="925512" cy="258762"/>
          </a:xfrm>
        </p:spPr>
        <p:txBody>
          <a:bodyPr>
            <a:noAutofit/>
          </a:bodyPr>
          <a:lstStyle>
            <a:lvl1pPr marL="0" indent="0">
              <a:buNone/>
              <a:defRPr sz="900" baseline="0">
                <a:solidFill>
                  <a:schemeClr val="bg1"/>
                </a:solidFill>
              </a:defRPr>
            </a:lvl1pPr>
          </a:lstStyle>
          <a:p>
            <a:pPr lvl="0"/>
            <a:r>
              <a:rPr lang="en-US" dirty="0"/>
              <a:t>Add Text Here</a:t>
            </a:r>
            <a:endParaRPr lang="en-IN" dirty="0"/>
          </a:p>
        </p:txBody>
      </p:sp>
    </p:spTree>
    <p:extLst>
      <p:ext uri="{BB962C8B-B14F-4D97-AF65-F5344CB8AC3E}">
        <p14:creationId xmlns:p14="http://schemas.microsoft.com/office/powerpoint/2010/main" val="3691360358"/>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lution Slide">
    <p:spTree>
      <p:nvGrpSpPr>
        <p:cNvPr id="1" name=""/>
        <p:cNvGrpSpPr/>
        <p:nvPr/>
      </p:nvGrpSpPr>
      <p:grpSpPr>
        <a:xfrm>
          <a:off x="0" y="0"/>
          <a:ext cx="0" cy="0"/>
          <a:chOff x="0" y="0"/>
          <a:chExt cx="0" cy="0"/>
        </a:xfrm>
      </p:grpSpPr>
      <p:grpSp>
        <p:nvGrpSpPr>
          <p:cNvPr id="114" name="Group 113"/>
          <p:cNvGrpSpPr/>
          <p:nvPr userDrawn="1"/>
        </p:nvGrpSpPr>
        <p:grpSpPr>
          <a:xfrm>
            <a:off x="0" y="596901"/>
            <a:ext cx="9137515" cy="4375150"/>
            <a:chOff x="-1" y="596901"/>
            <a:chExt cx="9137515" cy="4375150"/>
          </a:xfrm>
        </p:grpSpPr>
        <p:grpSp>
          <p:nvGrpSpPr>
            <p:cNvPr id="115" name="Group 119"/>
            <p:cNvGrpSpPr/>
            <p:nvPr userDrawn="1"/>
          </p:nvGrpSpPr>
          <p:grpSpPr>
            <a:xfrm>
              <a:off x="-1" y="596901"/>
              <a:ext cx="9137515" cy="4368770"/>
              <a:chOff x="-1" y="596901"/>
              <a:chExt cx="9137515" cy="4368770"/>
            </a:xfrm>
          </p:grpSpPr>
          <p:cxnSp>
            <p:nvCxnSpPr>
              <p:cNvPr id="176" name="Straight Connector 175"/>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Group 87"/>
            <p:cNvGrpSpPr/>
            <p:nvPr userDrawn="1"/>
          </p:nvGrpSpPr>
          <p:grpSpPr>
            <a:xfrm>
              <a:off x="142570" y="603115"/>
              <a:ext cx="8858313" cy="4368936"/>
              <a:chOff x="142672" y="603115"/>
              <a:chExt cx="8864600" cy="4338536"/>
            </a:xfrm>
          </p:grpSpPr>
          <p:cxnSp>
            <p:nvCxnSpPr>
              <p:cNvPr id="117" name="Straight Connector 116"/>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16" name="Trapezoid 15"/>
          <p:cNvSpPr/>
          <p:nvPr userDrawn="1"/>
        </p:nvSpPr>
        <p:spPr>
          <a:xfrm flipH="1">
            <a:off x="5448300" y="606445"/>
            <a:ext cx="3695700" cy="4329591"/>
          </a:xfrm>
          <a:prstGeom prst="trapezoid">
            <a:avLst>
              <a:gd name="adj" fmla="val 186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IN" sz="1800" dirty="0"/>
          </a:p>
        </p:txBody>
      </p:sp>
      <p:sp>
        <p:nvSpPr>
          <p:cNvPr id="15" name="Picture Placeholder 3"/>
          <p:cNvSpPr>
            <a:spLocks noGrp="1"/>
          </p:cNvSpPr>
          <p:nvPr>
            <p:ph type="pic" sz="quarter" idx="11" hasCustomPrompt="1"/>
          </p:nvPr>
        </p:nvSpPr>
        <p:spPr>
          <a:xfrm flipH="1">
            <a:off x="5508105" y="601149"/>
            <a:ext cx="3635375" cy="4334887"/>
          </a:xfrm>
          <a:custGeom>
            <a:avLst/>
            <a:gdLst/>
            <a:ahLst/>
            <a:cxnLst/>
            <a:rect l="l" t="t" r="r" b="b"/>
            <a:pathLst>
              <a:path w="3635375" h="4348163">
                <a:moveTo>
                  <a:pt x="1" y="0"/>
                </a:moveTo>
                <a:lnTo>
                  <a:pt x="626920" y="0"/>
                </a:lnTo>
                <a:lnTo>
                  <a:pt x="2766061" y="0"/>
                </a:lnTo>
                <a:lnTo>
                  <a:pt x="3008455" y="0"/>
                </a:lnTo>
                <a:lnTo>
                  <a:pt x="3635375" y="4348163"/>
                </a:lnTo>
                <a:lnTo>
                  <a:pt x="2766061" y="4348163"/>
                </a:lnTo>
                <a:lnTo>
                  <a:pt x="1" y="4348163"/>
                </a:lnTo>
                <a:lnTo>
                  <a:pt x="0" y="4348163"/>
                </a:lnTo>
                <a:lnTo>
                  <a:pt x="1" y="4348157"/>
                </a:lnTo>
                <a:close/>
              </a:path>
            </a:pathLst>
          </a:custGeom>
          <a:solidFill>
            <a:schemeClr val="bg1">
              <a:lumMod val="85000"/>
            </a:schemeClr>
          </a:solidFill>
        </p:spPr>
        <p:txBody>
          <a:bodyPr lIns="0" tIns="0" rIns="0" bIns="0" anchor="ctr">
            <a:noAutofit/>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tab pos="180975" algn="l"/>
              </a:tabLst>
              <a:defRPr lang="en-IN" sz="1200" i="1" dirty="0" smtClean="0"/>
            </a:lvl1pPr>
          </a:lstStyle>
          <a:p>
            <a:r>
              <a:rPr lang="en-IN" dirty="0"/>
              <a:t>Click icon to add image</a:t>
            </a:r>
          </a:p>
        </p:txBody>
      </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Solution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
        <p:nvSpPr>
          <p:cNvPr id="11" name="Text Placeholder 7"/>
          <p:cNvSpPr>
            <a:spLocks noGrp="1"/>
          </p:cNvSpPr>
          <p:nvPr>
            <p:ph type="body" sz="quarter" idx="12" hasCustomPrompt="1"/>
          </p:nvPr>
        </p:nvSpPr>
        <p:spPr>
          <a:xfrm>
            <a:off x="203070" y="697999"/>
            <a:ext cx="5198302" cy="254000"/>
          </a:xfrm>
          <a:prstGeom prst="rect">
            <a:avLst/>
          </a:prstGeom>
        </p:spPr>
        <p:txBody>
          <a:bodyPr anchor="ctr">
            <a:noAutofit/>
          </a:bodyPr>
          <a:lstStyle>
            <a:lvl1pPr marL="0" indent="0">
              <a:buNone/>
              <a:defRPr sz="1200" b="1" i="0">
                <a:solidFill>
                  <a:schemeClr val="tx1">
                    <a:lumMod val="75000"/>
                    <a:lumOff val="25000"/>
                  </a:schemeClr>
                </a:solidFill>
              </a:defRPr>
            </a:lvl1pPr>
          </a:lstStyle>
          <a:p>
            <a:pPr lvl="0"/>
            <a:r>
              <a:rPr lang="en-IN" dirty="0"/>
              <a:t>SOLUTION DESCRIPTION</a:t>
            </a:r>
          </a:p>
        </p:txBody>
      </p:sp>
      <p:sp>
        <p:nvSpPr>
          <p:cNvPr id="12" name="Text Placeholder 20"/>
          <p:cNvSpPr>
            <a:spLocks noGrp="1"/>
          </p:cNvSpPr>
          <p:nvPr>
            <p:ph type="body" sz="quarter" idx="13" hasCustomPrompt="1"/>
          </p:nvPr>
        </p:nvSpPr>
        <p:spPr>
          <a:xfrm>
            <a:off x="202351" y="1055848"/>
            <a:ext cx="5199044" cy="474074"/>
          </a:xfrm>
          <a:prstGeom prst="rect">
            <a:avLst/>
          </a:prstGeom>
        </p:spPr>
        <p:txBody>
          <a:bodyPr>
            <a:noAutofit/>
          </a:bodyPr>
          <a:lstStyle>
            <a:lvl1pPr marL="0" indent="0">
              <a:buNone/>
              <a:defRPr sz="1100">
                <a:solidFill>
                  <a:schemeClr val="tx1">
                    <a:lumMod val="75000"/>
                    <a:lumOff val="25000"/>
                  </a:schemeClr>
                </a:solidFill>
              </a:defRPr>
            </a:lvl1pPr>
            <a:lvl2pPr marL="342891" indent="0">
              <a:buNone/>
              <a:defRPr sz="1100"/>
            </a:lvl2pPr>
            <a:lvl3pPr marL="685782" indent="0">
              <a:buNone/>
              <a:defRPr sz="1100"/>
            </a:lvl3pPr>
            <a:lvl4pPr marL="1028674" indent="0">
              <a:buNone/>
              <a:defRPr sz="1100"/>
            </a:lvl4pPr>
            <a:lvl5pPr marL="1371566" indent="0">
              <a:buNone/>
              <a:defRPr sz="1100"/>
            </a:lvl5pPr>
          </a:lstStyle>
          <a:p>
            <a:pPr lvl="0"/>
            <a:r>
              <a:rPr lang="en-US" dirty="0"/>
              <a:t>Enter Description</a:t>
            </a:r>
          </a:p>
        </p:txBody>
      </p:sp>
      <p:sp>
        <p:nvSpPr>
          <p:cNvPr id="14" name="Text Placeholder 7"/>
          <p:cNvSpPr>
            <a:spLocks noGrp="1"/>
          </p:cNvSpPr>
          <p:nvPr>
            <p:ph type="body" sz="quarter" idx="14" hasCustomPrompt="1"/>
          </p:nvPr>
        </p:nvSpPr>
        <p:spPr>
          <a:xfrm>
            <a:off x="196405" y="1712150"/>
            <a:ext cx="5217786" cy="225304"/>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dirty="0"/>
              <a:t>CHALLENGES SOLVED</a:t>
            </a:r>
          </a:p>
        </p:txBody>
      </p:sp>
      <p:sp>
        <p:nvSpPr>
          <p:cNvPr id="17" name="Text Placeholder 20"/>
          <p:cNvSpPr>
            <a:spLocks noGrp="1"/>
          </p:cNvSpPr>
          <p:nvPr>
            <p:ph type="body" sz="quarter" idx="15" hasCustomPrompt="1"/>
          </p:nvPr>
        </p:nvSpPr>
        <p:spPr>
          <a:xfrm>
            <a:off x="192989" y="2031795"/>
            <a:ext cx="5199044" cy="640644"/>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dirty="0"/>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dirty="0"/>
              <a:t>Description</a:t>
            </a:r>
          </a:p>
          <a:p>
            <a:pPr marL="571480" lvl="1" indent="-228589" defTabSz="685800" eaLnBrk="0" fontAlgn="base" hangingPunct="0">
              <a:spcBef>
                <a:spcPct val="0"/>
              </a:spcBef>
              <a:spcAft>
                <a:spcPts val="400"/>
              </a:spcAft>
              <a:buSzPct val="115000"/>
              <a:buBlip>
                <a:blip r:embed="rId2"/>
              </a:buBlip>
            </a:pPr>
            <a:endParaRPr lang="en-US" dirty="0"/>
          </a:p>
        </p:txBody>
      </p:sp>
      <p:sp>
        <p:nvSpPr>
          <p:cNvPr id="22" name="Text Placeholder 7"/>
          <p:cNvSpPr>
            <a:spLocks noGrp="1"/>
          </p:cNvSpPr>
          <p:nvPr>
            <p:ph type="body" sz="quarter" idx="16" hasCustomPrompt="1"/>
          </p:nvPr>
        </p:nvSpPr>
        <p:spPr>
          <a:xfrm>
            <a:off x="206690" y="2846456"/>
            <a:ext cx="5194681" cy="268404"/>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dirty="0"/>
              <a:t>BUSINESS VALUE DELIVERED</a:t>
            </a:r>
          </a:p>
        </p:txBody>
      </p:sp>
      <p:sp>
        <p:nvSpPr>
          <p:cNvPr id="23" name="Text Placeholder 20"/>
          <p:cNvSpPr>
            <a:spLocks noGrp="1"/>
          </p:cNvSpPr>
          <p:nvPr>
            <p:ph type="body" sz="quarter" idx="17" hasCustomPrompt="1"/>
          </p:nvPr>
        </p:nvSpPr>
        <p:spPr>
          <a:xfrm>
            <a:off x="202375" y="3210528"/>
            <a:ext cx="5198997" cy="578890"/>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dirty="0"/>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dirty="0"/>
              <a:t>Description</a:t>
            </a:r>
          </a:p>
          <a:p>
            <a:pPr marL="571480" lvl="1" indent="-228589" defTabSz="685800" eaLnBrk="0" fontAlgn="base" hangingPunct="0">
              <a:spcBef>
                <a:spcPct val="0"/>
              </a:spcBef>
              <a:spcAft>
                <a:spcPts val="400"/>
              </a:spcAft>
              <a:buSzPct val="115000"/>
              <a:buBlip>
                <a:blip r:embed="rId2"/>
              </a:buBlip>
            </a:pPr>
            <a:endParaRPr lang="en-US" dirty="0"/>
          </a:p>
        </p:txBody>
      </p:sp>
      <p:sp>
        <p:nvSpPr>
          <p:cNvPr id="106" name="Text Placeholder 7"/>
          <p:cNvSpPr>
            <a:spLocks noGrp="1"/>
          </p:cNvSpPr>
          <p:nvPr>
            <p:ph type="body" sz="quarter" idx="18" hasCustomPrompt="1"/>
          </p:nvPr>
        </p:nvSpPr>
        <p:spPr>
          <a:xfrm>
            <a:off x="191236" y="3926845"/>
            <a:ext cx="5194681" cy="268404"/>
          </a:xfrm>
          <a:prstGeom prst="rect">
            <a:avLst/>
          </a:prstGeom>
        </p:spPr>
        <p:txBody>
          <a:bodyPr anchor="ctr">
            <a:normAutofit/>
          </a:bodyPr>
          <a:lstStyle>
            <a:lvl1pPr marL="0" indent="0">
              <a:buNone/>
              <a:defRPr sz="1200" b="1" i="0" baseline="0">
                <a:solidFill>
                  <a:schemeClr val="tx1">
                    <a:lumMod val="75000"/>
                    <a:lumOff val="25000"/>
                  </a:schemeClr>
                </a:solidFill>
              </a:defRPr>
            </a:lvl1pPr>
          </a:lstStyle>
          <a:p>
            <a:pPr lvl="0"/>
            <a:r>
              <a:rPr lang="en-IN" dirty="0"/>
              <a:t>CASE SCENARIOS</a:t>
            </a:r>
          </a:p>
        </p:txBody>
      </p:sp>
      <p:sp>
        <p:nvSpPr>
          <p:cNvPr id="107" name="Text Placeholder 20"/>
          <p:cNvSpPr>
            <a:spLocks noGrp="1"/>
          </p:cNvSpPr>
          <p:nvPr>
            <p:ph type="body" sz="quarter" idx="19" hasCustomPrompt="1"/>
          </p:nvPr>
        </p:nvSpPr>
        <p:spPr>
          <a:xfrm>
            <a:off x="187898" y="4311258"/>
            <a:ext cx="5198997" cy="578890"/>
          </a:xfrm>
          <a:prstGeom prst="rect">
            <a:avLst/>
          </a:prstGeom>
        </p:spPr>
        <p:txBody>
          <a:bodyPr wrap="square">
            <a:noAutofit/>
          </a:bodyPr>
          <a:lstStyle>
            <a:lvl1pPr>
              <a:defRPr lang="en-US" sz="1100" dirty="0" smtClean="0">
                <a:solidFill>
                  <a:schemeClr val="tx1">
                    <a:lumMod val="75000"/>
                    <a:lumOff val="25000"/>
                  </a:schemeClr>
                </a:solidFill>
              </a:defRPr>
            </a:lvl1pPr>
            <a:lvl2pPr marL="342891" marR="0" indent="0" algn="l" defTabSz="685800" rtl="0" eaLnBrk="0" fontAlgn="base" latinLnBrk="0" hangingPunct="0">
              <a:lnSpc>
                <a:spcPct val="90000"/>
              </a:lnSpc>
              <a:spcBef>
                <a:spcPct val="0"/>
              </a:spcBef>
              <a:spcAft>
                <a:spcPts val="400"/>
              </a:spcAft>
              <a:buClrTx/>
              <a:buSzPct val="115000"/>
              <a:buFont typeface="Arial"/>
              <a:buNone/>
              <a:tabLst/>
              <a:defRPr sz="900">
                <a:solidFill>
                  <a:schemeClr val="tx1">
                    <a:lumMod val="75000"/>
                    <a:lumOff val="25000"/>
                  </a:schemeClr>
                </a:solidFill>
              </a:defRPr>
            </a:lvl2pPr>
          </a:lstStyle>
          <a:p>
            <a:pPr marL="228589" lvl="0" indent="-228589" defTabSz="685800" eaLnBrk="0" fontAlgn="base" hangingPunct="0">
              <a:spcBef>
                <a:spcPct val="0"/>
              </a:spcBef>
              <a:spcAft>
                <a:spcPts val="400"/>
              </a:spcAft>
              <a:buSzPct val="115000"/>
              <a:buBlip>
                <a:blip r:embed="rId2"/>
              </a:buBlip>
            </a:pPr>
            <a:r>
              <a:rPr lang="en-US" dirty="0"/>
              <a:t>Enter Description</a:t>
            </a:r>
          </a:p>
          <a:p>
            <a:pPr marL="571480" marR="0" lvl="1" indent="-228589" algn="l" defTabSz="685800" rtl="0" eaLnBrk="0" fontAlgn="base" latinLnBrk="0" hangingPunct="0">
              <a:lnSpc>
                <a:spcPct val="90000"/>
              </a:lnSpc>
              <a:spcBef>
                <a:spcPct val="0"/>
              </a:spcBef>
              <a:spcAft>
                <a:spcPts val="400"/>
              </a:spcAft>
              <a:buClrTx/>
              <a:buSzPct val="115000"/>
              <a:buFont typeface="Arial"/>
              <a:buBlip>
                <a:blip r:embed="rId2"/>
              </a:buBlip>
              <a:tabLst/>
              <a:defRPr/>
            </a:pPr>
            <a:r>
              <a:rPr lang="en-US" dirty="0"/>
              <a:t>Description</a:t>
            </a:r>
          </a:p>
          <a:p>
            <a:pPr marL="571480" lvl="1" indent="-228589" defTabSz="685800" eaLnBrk="0" fontAlgn="base" hangingPunct="0">
              <a:spcBef>
                <a:spcPct val="0"/>
              </a:spcBef>
              <a:spcAft>
                <a:spcPts val="400"/>
              </a:spcAft>
              <a:buSzPct val="115000"/>
              <a:buBlip>
                <a:blip r:embed="rId2"/>
              </a:buBlip>
            </a:pPr>
            <a:endParaRPr lang="en-US" dirty="0"/>
          </a:p>
        </p:txBody>
      </p:sp>
    </p:spTree>
    <p:extLst>
      <p:ext uri="{BB962C8B-B14F-4D97-AF65-F5344CB8AC3E}">
        <p14:creationId xmlns:p14="http://schemas.microsoft.com/office/powerpoint/2010/main" val="248931582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Vertical Picture Slide">
    <p:spTree>
      <p:nvGrpSpPr>
        <p:cNvPr id="1" name=""/>
        <p:cNvGrpSpPr/>
        <p:nvPr/>
      </p:nvGrpSpPr>
      <p:grpSpPr>
        <a:xfrm>
          <a:off x="0" y="0"/>
          <a:ext cx="0" cy="0"/>
          <a:chOff x="0" y="0"/>
          <a:chExt cx="0" cy="0"/>
        </a:xfrm>
      </p:grpSpPr>
      <p:grpSp>
        <p:nvGrpSpPr>
          <p:cNvPr id="106" name="Group 105"/>
          <p:cNvGrpSpPr/>
          <p:nvPr userDrawn="1"/>
        </p:nvGrpSpPr>
        <p:grpSpPr>
          <a:xfrm>
            <a:off x="0" y="596901"/>
            <a:ext cx="9137515" cy="4375150"/>
            <a:chOff x="-1" y="596901"/>
            <a:chExt cx="9137515" cy="4375150"/>
          </a:xfrm>
        </p:grpSpPr>
        <p:grpSp>
          <p:nvGrpSpPr>
            <p:cNvPr id="107" name="Group 119"/>
            <p:cNvGrpSpPr/>
            <p:nvPr userDrawn="1"/>
          </p:nvGrpSpPr>
          <p:grpSpPr>
            <a:xfrm>
              <a:off x="-1" y="596901"/>
              <a:ext cx="9137515" cy="4368770"/>
              <a:chOff x="-1" y="596901"/>
              <a:chExt cx="9137515" cy="4368770"/>
            </a:xfrm>
          </p:grpSpPr>
          <p:cxnSp>
            <p:nvCxnSpPr>
              <p:cNvPr id="168" name="Straight Connector 167"/>
              <p:cNvCxnSpPr/>
              <p:nvPr userDrawn="1"/>
            </p:nvCxnSpPr>
            <p:spPr>
              <a:xfrm rot="5400000">
                <a:off x="4568757" y="-397185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userDrawn="1"/>
            </p:nvCxnSpPr>
            <p:spPr>
              <a:xfrm rot="5400000">
                <a:off x="4568757" y="-382122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userDrawn="1"/>
            </p:nvCxnSpPr>
            <p:spPr>
              <a:xfrm rot="5400000">
                <a:off x="4568757" y="-367059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rot="5400000">
                <a:off x="4568757" y="-351995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rot="5400000">
                <a:off x="4568757" y="-336932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rot="5400000">
                <a:off x="4568757" y="-321869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userDrawn="1"/>
            </p:nvCxnSpPr>
            <p:spPr>
              <a:xfrm rot="5400000">
                <a:off x="4568757" y="-306805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rot="5400000">
                <a:off x="4568757" y="-291742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userDrawn="1"/>
            </p:nvCxnSpPr>
            <p:spPr>
              <a:xfrm rot="5400000">
                <a:off x="4568757" y="-276679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rot="5400000">
                <a:off x="4568757" y="-261616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rot="5400000">
                <a:off x="4568757" y="-246552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rot="5400000">
                <a:off x="4568757" y="-231489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rot="5400000">
                <a:off x="4568757" y="-216426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rot="5400000">
                <a:off x="4568757" y="-201362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rot="5400000">
                <a:off x="4568757" y="-186299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rot="5400000">
                <a:off x="4568757" y="-171236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rot="5400000">
                <a:off x="4568757" y="-156172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rot="5400000">
                <a:off x="4568757" y="-1411096"/>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rot="5400000">
                <a:off x="4568757" y="-126046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rot="5400000">
                <a:off x="4568757" y="-1109830"/>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rot="5400000">
                <a:off x="4568757" y="-95919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rot="5400000">
                <a:off x="4568757" y="-80856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rot="5400000">
                <a:off x="4568757" y="-657931"/>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rot="5400000">
                <a:off x="4568757" y="-507298"/>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rot="5400000">
                <a:off x="4568757" y="-356665"/>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rot="5400000">
                <a:off x="4568757" y="-206032"/>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rot="5400000">
                <a:off x="4568757" y="-55399"/>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rot="5400000">
                <a:off x="4568757" y="95234"/>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rot="5400000">
                <a:off x="4568757" y="245867"/>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rot="5400000">
                <a:off x="4568757" y="396913"/>
                <a:ext cx="0" cy="9137515"/>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108" name="Group 87"/>
            <p:cNvGrpSpPr/>
            <p:nvPr userDrawn="1"/>
          </p:nvGrpSpPr>
          <p:grpSpPr>
            <a:xfrm>
              <a:off x="142570" y="603115"/>
              <a:ext cx="8858313" cy="4368936"/>
              <a:chOff x="142672" y="603115"/>
              <a:chExt cx="8864600" cy="4338536"/>
            </a:xfrm>
          </p:grpSpPr>
          <p:cxnSp>
            <p:nvCxnSpPr>
              <p:cNvPr id="109" name="Straight Connector 108"/>
              <p:cNvCxnSpPr/>
              <p:nvPr userDrawn="1"/>
            </p:nvCxnSpPr>
            <p:spPr>
              <a:xfrm>
                <a:off x="1426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userDrawn="1"/>
            </p:nvCxnSpPr>
            <p:spPr>
              <a:xfrm>
                <a:off x="2955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userDrawn="1"/>
            </p:nvCxnSpPr>
            <p:spPr>
              <a:xfrm>
                <a:off x="4483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userDrawn="1"/>
            </p:nvCxnSpPr>
            <p:spPr>
              <a:xfrm>
                <a:off x="6011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userDrawn="1"/>
            </p:nvCxnSpPr>
            <p:spPr>
              <a:xfrm>
                <a:off x="7540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userDrawn="1"/>
            </p:nvCxnSpPr>
            <p:spPr>
              <a:xfrm>
                <a:off x="9068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userDrawn="1"/>
            </p:nvCxnSpPr>
            <p:spPr>
              <a:xfrm>
                <a:off x="10597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a:xfrm>
                <a:off x="12125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a:xfrm>
                <a:off x="136537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a:xfrm>
                <a:off x="151821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a:xfrm>
                <a:off x="167105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a:xfrm>
                <a:off x="182389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a:xfrm>
                <a:off x="197672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a:xfrm>
                <a:off x="212956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a:xfrm>
                <a:off x="228240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a:xfrm>
                <a:off x="243524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a:xfrm>
                <a:off x="258808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a:xfrm>
                <a:off x="274091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a:xfrm>
                <a:off x="289375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a:xfrm>
                <a:off x="304659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a:xfrm>
                <a:off x="319943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a:xfrm>
                <a:off x="335227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a:xfrm>
                <a:off x="350510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a:xfrm>
                <a:off x="365794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a:xfrm>
                <a:off x="381078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a:xfrm>
                <a:off x="396362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a:xfrm>
                <a:off x="411646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a:xfrm>
                <a:off x="426929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a:xfrm>
                <a:off x="442213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a:xfrm>
                <a:off x="457497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a:xfrm>
                <a:off x="472781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a:xfrm>
                <a:off x="488065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userDrawn="1"/>
            </p:nvCxnSpPr>
            <p:spPr>
              <a:xfrm>
                <a:off x="503348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userDrawn="1"/>
            </p:nvCxnSpPr>
            <p:spPr>
              <a:xfrm>
                <a:off x="518632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userDrawn="1"/>
            </p:nvCxnSpPr>
            <p:spPr>
              <a:xfrm>
                <a:off x="533916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userDrawn="1"/>
            </p:nvCxnSpPr>
            <p:spPr>
              <a:xfrm>
                <a:off x="549200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userDrawn="1"/>
            </p:nvCxnSpPr>
            <p:spPr>
              <a:xfrm>
                <a:off x="564484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userDrawn="1"/>
            </p:nvCxnSpPr>
            <p:spPr>
              <a:xfrm>
                <a:off x="579767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userDrawn="1"/>
            </p:nvCxnSpPr>
            <p:spPr>
              <a:xfrm>
                <a:off x="595051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userDrawn="1"/>
            </p:nvCxnSpPr>
            <p:spPr>
              <a:xfrm>
                <a:off x="610335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userDrawn="1"/>
            </p:nvCxnSpPr>
            <p:spPr>
              <a:xfrm>
                <a:off x="625619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userDrawn="1"/>
            </p:nvCxnSpPr>
            <p:spPr>
              <a:xfrm>
                <a:off x="640903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userDrawn="1"/>
            </p:nvCxnSpPr>
            <p:spPr>
              <a:xfrm>
                <a:off x="656186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userDrawn="1"/>
            </p:nvCxnSpPr>
            <p:spPr>
              <a:xfrm>
                <a:off x="671470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userDrawn="1"/>
            </p:nvCxnSpPr>
            <p:spPr>
              <a:xfrm>
                <a:off x="686754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userDrawn="1"/>
            </p:nvCxnSpPr>
            <p:spPr>
              <a:xfrm>
                <a:off x="702038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userDrawn="1"/>
            </p:nvCxnSpPr>
            <p:spPr>
              <a:xfrm>
                <a:off x="717322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userDrawn="1"/>
            </p:nvCxnSpPr>
            <p:spPr>
              <a:xfrm>
                <a:off x="732605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userDrawn="1"/>
            </p:nvCxnSpPr>
            <p:spPr>
              <a:xfrm>
                <a:off x="747889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userDrawn="1"/>
            </p:nvCxnSpPr>
            <p:spPr>
              <a:xfrm>
                <a:off x="763173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userDrawn="1"/>
            </p:nvCxnSpPr>
            <p:spPr>
              <a:xfrm>
                <a:off x="77845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793741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09024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userDrawn="1"/>
            </p:nvCxnSpPr>
            <p:spPr>
              <a:xfrm>
                <a:off x="8243086"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userDrawn="1"/>
            </p:nvCxnSpPr>
            <p:spPr>
              <a:xfrm>
                <a:off x="8395924"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54876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userDrawn="1"/>
            </p:nvCxnSpPr>
            <p:spPr>
              <a:xfrm>
                <a:off x="8701600"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userDrawn="1"/>
            </p:nvCxnSpPr>
            <p:spPr>
              <a:xfrm>
                <a:off x="8854438"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userDrawn="1"/>
            </p:nvCxnSpPr>
            <p:spPr>
              <a:xfrm>
                <a:off x="9007272" y="603115"/>
                <a:ext cx="0" cy="433853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16" name="Trapezoid 15"/>
          <p:cNvSpPr/>
          <p:nvPr userDrawn="1"/>
        </p:nvSpPr>
        <p:spPr>
          <a:xfrm flipH="1">
            <a:off x="5448300" y="606445"/>
            <a:ext cx="3695700" cy="4329591"/>
          </a:xfrm>
          <a:prstGeom prst="trapezoid">
            <a:avLst>
              <a:gd name="adj" fmla="val 186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US" sz="2800" b="1" dirty="0">
              <a:solidFill>
                <a:schemeClr val="tx1"/>
              </a:solidFill>
            </a:endParaRPr>
          </a:p>
          <a:p>
            <a:pPr algn="ctr"/>
            <a:endParaRPr lang="en-IN" sz="1800" dirty="0"/>
          </a:p>
        </p:txBody>
      </p:sp>
      <p:sp>
        <p:nvSpPr>
          <p:cNvPr id="15" name="Picture Placeholder 3"/>
          <p:cNvSpPr>
            <a:spLocks noGrp="1"/>
          </p:cNvSpPr>
          <p:nvPr>
            <p:ph type="pic" sz="quarter" idx="11" hasCustomPrompt="1"/>
          </p:nvPr>
        </p:nvSpPr>
        <p:spPr>
          <a:xfrm flipH="1">
            <a:off x="5508105" y="601149"/>
            <a:ext cx="3635375" cy="4334887"/>
          </a:xfrm>
          <a:custGeom>
            <a:avLst/>
            <a:gdLst/>
            <a:ahLst/>
            <a:cxnLst/>
            <a:rect l="l" t="t" r="r" b="b"/>
            <a:pathLst>
              <a:path w="3635375" h="4348163">
                <a:moveTo>
                  <a:pt x="1" y="0"/>
                </a:moveTo>
                <a:lnTo>
                  <a:pt x="626920" y="0"/>
                </a:lnTo>
                <a:lnTo>
                  <a:pt x="2766061" y="0"/>
                </a:lnTo>
                <a:lnTo>
                  <a:pt x="3008455" y="0"/>
                </a:lnTo>
                <a:lnTo>
                  <a:pt x="3635375" y="4348163"/>
                </a:lnTo>
                <a:lnTo>
                  <a:pt x="2766061" y="4348163"/>
                </a:lnTo>
                <a:lnTo>
                  <a:pt x="1" y="4348163"/>
                </a:lnTo>
                <a:lnTo>
                  <a:pt x="0" y="4348163"/>
                </a:lnTo>
                <a:lnTo>
                  <a:pt x="1" y="4348157"/>
                </a:lnTo>
                <a:close/>
              </a:path>
            </a:pathLst>
          </a:custGeom>
          <a:solidFill>
            <a:schemeClr val="bg1">
              <a:lumMod val="85000"/>
            </a:schemeClr>
          </a:solidFill>
        </p:spPr>
        <p:txBody>
          <a:bodyPr lIns="0" tIns="0" rIns="0" bIns="0" anchor="ctr">
            <a:noAutofit/>
          </a:bodyPr>
          <a:lstStyle>
            <a:lvl1pPr marL="0" marR="0" indent="0" algn="ctr" defTabSz="685783" rtl="0" eaLnBrk="1" fontAlgn="auto" latinLnBrk="0" hangingPunct="1">
              <a:lnSpc>
                <a:spcPct val="90000"/>
              </a:lnSpc>
              <a:spcBef>
                <a:spcPts val="750"/>
              </a:spcBef>
              <a:spcAft>
                <a:spcPts val="0"/>
              </a:spcAft>
              <a:buClrTx/>
              <a:buSzTx/>
              <a:buFont typeface="Arial" panose="020B0604020202020204" pitchFamily="34" charset="0"/>
              <a:buNone/>
              <a:tabLst>
                <a:tab pos="180975" algn="l"/>
              </a:tabLst>
              <a:defRPr lang="en-IN" sz="1400" i="1" dirty="0" smtClean="0"/>
            </a:lvl1pPr>
          </a:lstStyle>
          <a:p>
            <a:r>
              <a:rPr lang="en-IN" dirty="0"/>
              <a:t>Click icon to add image</a:t>
            </a:r>
          </a:p>
        </p:txBody>
      </p:sp>
      <p:sp>
        <p:nvSpPr>
          <p:cNvPr id="6" name="Title 1"/>
          <p:cNvSpPr>
            <a:spLocks noGrp="1"/>
          </p:cNvSpPr>
          <p:nvPr>
            <p:ph type="title" hasCustomPrompt="1"/>
          </p:nvPr>
        </p:nvSpPr>
        <p:spPr>
          <a:xfrm>
            <a:off x="304800" y="1"/>
            <a:ext cx="8534400" cy="505365"/>
          </a:xfrm>
          <a:prstGeom prst="rect">
            <a:avLst/>
          </a:prstGeom>
        </p:spPr>
        <p:txBody>
          <a:bodyPr anchor="b">
            <a:normAutofit/>
          </a:bodyPr>
          <a:lstStyle>
            <a:lvl1pPr>
              <a:defRPr sz="2400">
                <a:latin typeface="Calibri" charset="0"/>
                <a:ea typeface="Calibri" charset="0"/>
                <a:cs typeface="Calibri" charset="0"/>
              </a:defRPr>
            </a:lvl1pPr>
          </a:lstStyle>
          <a:p>
            <a:r>
              <a:rPr lang="en-US" dirty="0"/>
              <a:t>Vertical Picture Slide</a:t>
            </a:r>
          </a:p>
        </p:txBody>
      </p:sp>
      <p:grpSp>
        <p:nvGrpSpPr>
          <p:cNvPr id="2" name="Group 1"/>
          <p:cNvGrpSpPr/>
          <p:nvPr userDrawn="1"/>
        </p:nvGrpSpPr>
        <p:grpSpPr>
          <a:xfrm>
            <a:off x="249998" y="475257"/>
            <a:ext cx="8644004" cy="108070"/>
            <a:chOff x="249998" y="488319"/>
            <a:chExt cx="8644004" cy="108070"/>
          </a:xfrm>
        </p:grpSpPr>
        <p:sp>
          <p:nvSpPr>
            <p:cNvPr id="18"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9"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
        <p:nvSpPr>
          <p:cNvPr id="4" name="Content Placeholder 3"/>
          <p:cNvSpPr>
            <a:spLocks noGrp="1"/>
          </p:cNvSpPr>
          <p:nvPr>
            <p:ph sz="quarter" idx="12"/>
          </p:nvPr>
        </p:nvSpPr>
        <p:spPr>
          <a:xfrm>
            <a:off x="249238" y="762000"/>
            <a:ext cx="5154612" cy="417353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749452366"/>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image" Target="../media/image8.png"/><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image" Target="../media/image1.png"/><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937763"/>
            <a:ext cx="9144000" cy="205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endParaRPr lang="en-US" sz="1400">
              <a:solidFill>
                <a:schemeClr val="bg1"/>
              </a:solidFill>
              <a:latin typeface="Calibri"/>
            </a:endParaRPr>
          </a:p>
        </p:txBody>
      </p:sp>
      <p:sp>
        <p:nvSpPr>
          <p:cNvPr id="9" name="TextBox 8"/>
          <p:cNvSpPr txBox="1"/>
          <p:nvPr userDrawn="1"/>
        </p:nvSpPr>
        <p:spPr>
          <a:xfrm>
            <a:off x="3151449" y="4936036"/>
            <a:ext cx="2863603" cy="207747"/>
          </a:xfrm>
          <a:prstGeom prst="rect">
            <a:avLst/>
          </a:prstGeom>
          <a:noFill/>
        </p:spPr>
        <p:txBody>
          <a:bodyPr wrap="none" lIns="68579" tIns="34289" rIns="68579" bIns="34289" rtlCol="0">
            <a:spAutoFit/>
          </a:bodyPr>
          <a:lstStyle/>
          <a:p>
            <a:pPr algn="ctr" defTabSz="685783">
              <a:defRPr/>
            </a:pPr>
            <a:r>
              <a:rPr lang="en-US" sz="900" dirty="0">
                <a:solidFill>
                  <a:schemeClr val="tx1">
                    <a:lumMod val="75000"/>
                    <a:lumOff val="25000"/>
                  </a:schemeClr>
                </a:solidFill>
                <a:latin typeface="Calibri"/>
              </a:rPr>
              <a:t>Restricted Circulation | L&amp;T Technology Services | © 2017</a:t>
            </a:r>
          </a:p>
        </p:txBody>
      </p:sp>
      <p:sp>
        <p:nvSpPr>
          <p:cNvPr id="10" name="TextBox 9"/>
          <p:cNvSpPr txBox="1"/>
          <p:nvPr userDrawn="1"/>
        </p:nvSpPr>
        <p:spPr>
          <a:xfrm>
            <a:off x="8578122" y="4936035"/>
            <a:ext cx="460947" cy="207747"/>
          </a:xfrm>
          <a:prstGeom prst="rect">
            <a:avLst/>
          </a:prstGeom>
          <a:noFill/>
        </p:spPr>
        <p:txBody>
          <a:bodyPr wrap="square" lIns="68579" tIns="34289" rIns="68579" bIns="34289" rtlCol="0">
            <a:spAutoFit/>
          </a:bodyPr>
          <a:lstStyle/>
          <a:p>
            <a:pPr algn="r" defTabSz="685783"/>
            <a:fld id="{D1AD548E-8EA6-684F-9B89-4E9F5DC57BB8}" type="slidenum">
              <a:rPr lang="en-US" sz="900" smtClean="0">
                <a:solidFill>
                  <a:schemeClr val="tx1">
                    <a:lumMod val="75000"/>
                    <a:lumOff val="25000"/>
                  </a:schemeClr>
                </a:solidFill>
                <a:latin typeface="Calibri"/>
              </a:rPr>
              <a:pPr algn="r" defTabSz="685783"/>
              <a:t>‹#›</a:t>
            </a:fld>
            <a:endParaRPr lang="en-US" sz="900" dirty="0">
              <a:solidFill>
                <a:schemeClr val="tx1">
                  <a:lumMod val="75000"/>
                  <a:lumOff val="25000"/>
                </a:schemeClr>
              </a:solidFill>
              <a:latin typeface="Calibri"/>
            </a:endParaRPr>
          </a:p>
        </p:txBody>
      </p:sp>
      <p:grpSp>
        <p:nvGrpSpPr>
          <p:cNvPr id="13" name="Group 12"/>
          <p:cNvGrpSpPr/>
          <p:nvPr userDrawn="1"/>
        </p:nvGrpSpPr>
        <p:grpSpPr>
          <a:xfrm>
            <a:off x="249998" y="475257"/>
            <a:ext cx="8644004" cy="108070"/>
            <a:chOff x="249998" y="488319"/>
            <a:chExt cx="8644004" cy="108070"/>
          </a:xfrm>
        </p:grpSpPr>
        <p:sp>
          <p:nvSpPr>
            <p:cNvPr id="14"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5"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sp>
        <p:nvSpPr>
          <p:cNvPr id="19" name="Title Placeholder 18"/>
          <p:cNvSpPr>
            <a:spLocks noGrp="1"/>
          </p:cNvSpPr>
          <p:nvPr>
            <p:ph type="title"/>
          </p:nvPr>
        </p:nvSpPr>
        <p:spPr>
          <a:xfrm>
            <a:off x="304800" y="129540"/>
            <a:ext cx="8382000" cy="345719"/>
          </a:xfrm>
          <a:prstGeom prst="rect">
            <a:avLst/>
          </a:prstGeom>
        </p:spPr>
        <p:txBody>
          <a:bodyPr vert="horz" lIns="91440" tIns="45720" rIns="91440" bIns="45720" rtlCol="0" anchor="ctr">
            <a:noAutofit/>
          </a:bodyPr>
          <a:lstStyle/>
          <a:p>
            <a:r>
              <a:rPr lang="en-US" dirty="0"/>
              <a:t>Click to edit Master title style</a:t>
            </a:r>
            <a:endParaRPr lang="en-IN" dirty="0"/>
          </a:p>
        </p:txBody>
      </p:sp>
      <p:sp>
        <p:nvSpPr>
          <p:cNvPr id="21" name="Text Placeholder 20"/>
          <p:cNvSpPr>
            <a:spLocks noGrp="1"/>
          </p:cNvSpPr>
          <p:nvPr>
            <p:ph type="body" idx="1"/>
          </p:nvPr>
        </p:nvSpPr>
        <p:spPr>
          <a:xfrm>
            <a:off x="457200" y="861061"/>
            <a:ext cx="8229600" cy="3733165"/>
          </a:xfrm>
          <a:prstGeom prst="rect">
            <a:avLst/>
          </a:prstGeom>
        </p:spPr>
        <p:txBody>
          <a:bodyPr vert="horz" lIns="91440" tIns="45720" rIns="91440" bIns="45720" rtlCol="0">
            <a:normAutofit/>
          </a:bodyPr>
          <a:lstStyle/>
          <a:p>
            <a:pPr marL="171446" marR="0" lvl="0" indent="-171446" algn="l" defTabSz="685783" rtl="0" eaLnBrk="1" fontAlgn="auto" latinLnBrk="0" hangingPunct="1">
              <a:lnSpc>
                <a:spcPct val="90000"/>
              </a:lnSpc>
              <a:spcBef>
                <a:spcPts val="750"/>
              </a:spcBef>
              <a:spcAft>
                <a:spcPts val="0"/>
              </a:spcAft>
              <a:buClrTx/>
              <a:buSzTx/>
              <a:buFontTx/>
              <a:buBlip>
                <a:blip r:embed="rId26"/>
              </a:buBlip>
              <a:tabLst/>
              <a:defRPr/>
            </a:pPr>
            <a:r>
              <a:rPr kumimoji="0" lang="en-US" sz="2100" b="0" i="0" u="none" strike="noStrike" kern="1200" cap="none" spc="0" normalizeH="0" baseline="0" noProof="0" dirty="0">
                <a:ln>
                  <a:noFill/>
                </a:ln>
                <a:solidFill>
                  <a:srgbClr val="1F1A17"/>
                </a:solidFill>
                <a:effectLst/>
                <a:uLnTx/>
                <a:uFillTx/>
                <a:latin typeface="+mn-lt"/>
                <a:ea typeface="+mn-ea"/>
                <a:cs typeface="+mn-cs"/>
              </a:rPr>
              <a:t>Click to edit Master text styles</a:t>
            </a:r>
          </a:p>
          <a:p>
            <a:pPr marL="514337" marR="0" lvl="1" indent="-171446" algn="l" defTabSz="685783" rtl="0" eaLnBrk="1" fontAlgn="auto" latinLnBrk="0" hangingPunct="1">
              <a:lnSpc>
                <a:spcPct val="90000"/>
              </a:lnSpc>
              <a:spcBef>
                <a:spcPts val="375"/>
              </a:spcBef>
              <a:spcAft>
                <a:spcPts val="0"/>
              </a:spcAft>
              <a:buClrTx/>
              <a:buSzTx/>
              <a:buFontTx/>
              <a:buBlip>
                <a:blip r:embed="rId26"/>
              </a:buBlip>
              <a:tabLst/>
              <a:defRPr/>
            </a:pPr>
            <a:r>
              <a:rPr kumimoji="0" lang="en-US" sz="1800" b="0" i="0" u="none" strike="noStrike" kern="1200" cap="none" spc="0" normalizeH="0" baseline="0" noProof="0" dirty="0">
                <a:ln>
                  <a:noFill/>
                </a:ln>
                <a:solidFill>
                  <a:srgbClr val="1F1A17"/>
                </a:solidFill>
                <a:effectLst/>
                <a:uLnTx/>
                <a:uFillTx/>
                <a:latin typeface="+mn-lt"/>
                <a:ea typeface="+mn-ea"/>
                <a:cs typeface="+mn-cs"/>
              </a:rPr>
              <a:t>Second level</a:t>
            </a:r>
          </a:p>
          <a:p>
            <a:pPr marL="857228" marR="0" lvl="2" indent="-171446" algn="l" defTabSz="685783" rtl="0" eaLnBrk="1" fontAlgn="auto" latinLnBrk="0" hangingPunct="1">
              <a:lnSpc>
                <a:spcPct val="90000"/>
              </a:lnSpc>
              <a:spcBef>
                <a:spcPts val="375"/>
              </a:spcBef>
              <a:spcAft>
                <a:spcPts val="0"/>
              </a:spcAft>
              <a:buClrTx/>
              <a:buSzTx/>
              <a:buFontTx/>
              <a:buBlip>
                <a:blip r:embed="rId26"/>
              </a:buBlip>
              <a:tabLst/>
              <a:defRPr/>
            </a:pPr>
            <a:r>
              <a:rPr kumimoji="0" lang="en-US" sz="1500" b="0" i="0" u="none" strike="noStrike" kern="1200" cap="none" spc="0" normalizeH="0" baseline="0" noProof="0" dirty="0">
                <a:ln>
                  <a:noFill/>
                </a:ln>
                <a:solidFill>
                  <a:srgbClr val="1F1A17"/>
                </a:solidFill>
                <a:effectLst/>
                <a:uLnTx/>
                <a:uFillTx/>
                <a:latin typeface="+mn-lt"/>
                <a:ea typeface="+mn-ea"/>
                <a:cs typeface="+mn-cs"/>
              </a:rPr>
              <a:t>Third level</a:t>
            </a:r>
          </a:p>
          <a:p>
            <a:pPr marL="1200120" marR="0" lvl="3" indent="-171446" algn="l" defTabSz="685783" rtl="0" eaLnBrk="1" fontAlgn="auto" latinLnBrk="0" hangingPunct="1">
              <a:lnSpc>
                <a:spcPct val="90000"/>
              </a:lnSpc>
              <a:spcBef>
                <a:spcPts val="375"/>
              </a:spcBef>
              <a:spcAft>
                <a:spcPts val="0"/>
              </a:spcAft>
              <a:buClrTx/>
              <a:buSzTx/>
              <a:buFontTx/>
              <a:buBlip>
                <a:blip r:embed="rId26"/>
              </a:buBlip>
              <a:tabLst/>
              <a:defRPr/>
            </a:pPr>
            <a:r>
              <a:rPr kumimoji="0" lang="en-US" sz="1400" b="0" i="0" u="none" strike="noStrike" kern="1200" cap="none" spc="0" normalizeH="0" baseline="0" noProof="0" dirty="0">
                <a:ln>
                  <a:noFill/>
                </a:ln>
                <a:solidFill>
                  <a:srgbClr val="1F1A17"/>
                </a:solidFill>
                <a:effectLst/>
                <a:uLnTx/>
                <a:uFillTx/>
                <a:latin typeface="+mn-lt"/>
                <a:ea typeface="+mn-ea"/>
                <a:cs typeface="+mn-cs"/>
              </a:rPr>
              <a:t>Fourth level</a:t>
            </a:r>
          </a:p>
          <a:p>
            <a:pPr marL="1543012" marR="0" lvl="4" indent="-171446" algn="l" defTabSz="685783" rtl="0" eaLnBrk="1" fontAlgn="auto" latinLnBrk="0" hangingPunct="1">
              <a:lnSpc>
                <a:spcPct val="90000"/>
              </a:lnSpc>
              <a:spcBef>
                <a:spcPts val="375"/>
              </a:spcBef>
              <a:spcAft>
                <a:spcPts val="0"/>
              </a:spcAft>
              <a:buClrTx/>
              <a:buSzTx/>
              <a:buFontTx/>
              <a:buBlip>
                <a:blip r:embed="rId26"/>
              </a:buBlip>
              <a:tabLst/>
              <a:defRPr/>
            </a:pPr>
            <a:r>
              <a:rPr kumimoji="0" lang="en-US" sz="1400" b="0" i="0" u="none" strike="noStrike" kern="1200" cap="none" spc="0" normalizeH="0" baseline="0" noProof="0" dirty="0">
                <a:ln>
                  <a:noFill/>
                </a:ln>
                <a:solidFill>
                  <a:srgbClr val="1F1A17"/>
                </a:solidFill>
                <a:effectLst/>
                <a:uLnTx/>
                <a:uFillTx/>
                <a:latin typeface="+mn-lt"/>
                <a:ea typeface="+mn-ea"/>
                <a:cs typeface="+mn-cs"/>
              </a:rPr>
              <a:t>Fifth level</a:t>
            </a:r>
          </a:p>
        </p:txBody>
      </p:sp>
      <p:sp>
        <p:nvSpPr>
          <p:cNvPr id="2" name="TextBox 1"/>
          <p:cNvSpPr txBox="1"/>
          <p:nvPr userDrawn="1"/>
        </p:nvSpPr>
        <p:spPr>
          <a:xfrm>
            <a:off x="0" y="4831882"/>
            <a:ext cx="1232034" cy="369332"/>
          </a:xfrm>
          <a:prstGeom prst="rect">
            <a:avLst/>
          </a:prstGeom>
          <a:noFill/>
        </p:spPr>
        <p:txBody>
          <a:bodyPr wrap="square" rtlCol="0">
            <a:spAutoFit/>
          </a:bodyPr>
          <a:lstStyle/>
          <a:p>
            <a:r>
              <a:rPr lang="en-IN" sz="1800" b="1" i="1" dirty="0"/>
              <a:t>PID</a:t>
            </a:r>
            <a:r>
              <a:rPr lang="en-IN" sz="1800" b="1" i="1" baseline="0" dirty="0"/>
              <a:t> No.</a:t>
            </a:r>
            <a:endParaRPr lang="en-IN" sz="1800" b="1" i="1" dirty="0"/>
          </a:p>
        </p:txBody>
      </p:sp>
      <p:pic>
        <p:nvPicPr>
          <p:cNvPr id="12" name="Picture 11"/>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7268393" y="122143"/>
            <a:ext cx="1447800" cy="394855"/>
          </a:xfrm>
          <a:prstGeom prst="rect">
            <a:avLst/>
          </a:prstGeom>
        </p:spPr>
      </p:pic>
    </p:spTree>
    <p:extLst>
      <p:ext uri="{BB962C8B-B14F-4D97-AF65-F5344CB8AC3E}">
        <p14:creationId xmlns:p14="http://schemas.microsoft.com/office/powerpoint/2010/main" val="3495519508"/>
      </p:ext>
    </p:extLst>
  </p:cSld>
  <p:clrMap bg1="lt1" tx1="dk1" bg2="lt2" tx2="dk2" accent1="accent1" accent2="accent2" accent3="accent3" accent4="accent4" accent5="accent5" accent6="accent6" hlink="hlink" folHlink="folHlink"/>
  <p:sldLayoutIdLst>
    <p:sldLayoutId id="2147483699" r:id="rId1"/>
    <p:sldLayoutId id="2147483703" r:id="rId2"/>
    <p:sldLayoutId id="2147483713" r:id="rId3"/>
    <p:sldLayoutId id="2147483714" r:id="rId4"/>
    <p:sldLayoutId id="2147483702" r:id="rId5"/>
    <p:sldLayoutId id="2147483700" r:id="rId6"/>
    <p:sldLayoutId id="2147483704" r:id="rId7"/>
    <p:sldLayoutId id="2147483705" r:id="rId8"/>
    <p:sldLayoutId id="2147483715" r:id="rId9"/>
    <p:sldLayoutId id="2147483706" r:id="rId10"/>
    <p:sldLayoutId id="2147483707" r:id="rId11"/>
    <p:sldLayoutId id="2147483708" r:id="rId12"/>
    <p:sldLayoutId id="2147483709" r:id="rId13"/>
    <p:sldLayoutId id="2147483712" r:id="rId14"/>
    <p:sldLayoutId id="2147483716" r:id="rId15"/>
    <p:sldLayoutId id="2147483717" r:id="rId16"/>
    <p:sldLayoutId id="2147483718" r:id="rId17"/>
    <p:sldLayoutId id="2147483719" r:id="rId18"/>
    <p:sldLayoutId id="2147483720" r:id="rId19"/>
    <p:sldLayoutId id="2147483721" r:id="rId20"/>
    <p:sldLayoutId id="2147483710" r:id="rId21"/>
    <p:sldLayoutId id="2147483724" r:id="rId22"/>
    <p:sldLayoutId id="2147483725" r:id="rId23"/>
    <p:sldLayoutId id="2147483751" r:id="rId24"/>
  </p:sldLayoutIdLst>
  <p:txStyles>
    <p:titleStyle>
      <a:lvl1pPr algn="l" defTabSz="685783" rtl="0" eaLnBrk="1" latinLnBrk="0" hangingPunct="1">
        <a:lnSpc>
          <a:spcPct val="90000"/>
        </a:lnSpc>
        <a:spcBef>
          <a:spcPct val="0"/>
        </a:spcBef>
        <a:buNone/>
        <a:defRPr sz="2400" b="0" kern="1200">
          <a:solidFill>
            <a:schemeClr val="tx1">
              <a:lumMod val="75000"/>
              <a:lumOff val="25000"/>
            </a:schemeClr>
          </a:solidFill>
          <a:latin typeface="+mn-lt"/>
          <a:ea typeface="+mj-ea"/>
          <a:cs typeface="+mj-cs"/>
        </a:defRPr>
      </a:lvl1pPr>
    </p:titleStyle>
    <p:bodyStyle>
      <a:lvl1pPr marL="171446" marR="0" indent="-171446" algn="l" defTabSz="685783" rtl="0" eaLnBrk="1" fontAlgn="auto" latinLnBrk="0" hangingPunct="1">
        <a:lnSpc>
          <a:spcPct val="90000"/>
        </a:lnSpc>
        <a:spcBef>
          <a:spcPts val="750"/>
        </a:spcBef>
        <a:spcAft>
          <a:spcPts val="0"/>
        </a:spcAft>
        <a:buClrTx/>
        <a:buSzTx/>
        <a:buFontTx/>
        <a:buBlip>
          <a:blip r:embed="rId26"/>
        </a:buBlip>
        <a:tabLst>
          <a:tab pos="180975" algn="l"/>
        </a:tabLst>
        <a:defRPr lang="en-US" sz="2100" kern="1200" smtClean="0">
          <a:solidFill>
            <a:schemeClr val="tx1">
              <a:lumMod val="75000"/>
              <a:lumOff val="25000"/>
            </a:schemeClr>
          </a:solidFill>
          <a:latin typeface="+mn-lt"/>
          <a:ea typeface="+mn-ea"/>
          <a:cs typeface="+mn-cs"/>
        </a:defRPr>
      </a:lvl1pPr>
      <a:lvl2pPr marL="514337" marR="0" indent="-171446" algn="l" defTabSz="685783" rtl="0" eaLnBrk="1" fontAlgn="auto" latinLnBrk="0" hangingPunct="1">
        <a:lnSpc>
          <a:spcPct val="90000"/>
        </a:lnSpc>
        <a:spcBef>
          <a:spcPts val="375"/>
        </a:spcBef>
        <a:spcAft>
          <a:spcPts val="0"/>
        </a:spcAft>
        <a:buClrTx/>
        <a:buSzTx/>
        <a:buFontTx/>
        <a:buBlip>
          <a:blip r:embed="rId26"/>
        </a:buBlip>
        <a:tabLst>
          <a:tab pos="180975" algn="l"/>
        </a:tabLst>
        <a:defRPr lang="en-US" sz="1800" kern="1200" smtClean="0">
          <a:solidFill>
            <a:schemeClr val="tx1">
              <a:lumMod val="75000"/>
              <a:lumOff val="25000"/>
            </a:schemeClr>
          </a:solidFill>
          <a:latin typeface="+mn-lt"/>
          <a:ea typeface="+mn-ea"/>
          <a:cs typeface="+mn-cs"/>
        </a:defRPr>
      </a:lvl2pPr>
      <a:lvl3pPr marL="857228" marR="0" indent="-171446" algn="l" defTabSz="685783" rtl="0" eaLnBrk="1" fontAlgn="auto" latinLnBrk="0" hangingPunct="1">
        <a:lnSpc>
          <a:spcPct val="90000"/>
        </a:lnSpc>
        <a:spcBef>
          <a:spcPts val="375"/>
        </a:spcBef>
        <a:spcAft>
          <a:spcPts val="0"/>
        </a:spcAft>
        <a:buClrTx/>
        <a:buSzTx/>
        <a:buFontTx/>
        <a:buBlip>
          <a:blip r:embed="rId26"/>
        </a:buBlip>
        <a:tabLst>
          <a:tab pos="180975" algn="l"/>
        </a:tabLst>
        <a:defRPr lang="en-US" sz="1500" kern="1200" smtClean="0">
          <a:solidFill>
            <a:schemeClr val="tx1">
              <a:lumMod val="75000"/>
              <a:lumOff val="25000"/>
            </a:schemeClr>
          </a:solidFill>
          <a:latin typeface="+mn-lt"/>
          <a:ea typeface="+mn-ea"/>
          <a:cs typeface="+mn-cs"/>
        </a:defRPr>
      </a:lvl3pPr>
      <a:lvl4pPr marL="1200120" marR="0" indent="-171446" algn="l" defTabSz="685783" rtl="0" eaLnBrk="1" fontAlgn="auto" latinLnBrk="0" hangingPunct="1">
        <a:lnSpc>
          <a:spcPct val="90000"/>
        </a:lnSpc>
        <a:spcBef>
          <a:spcPts val="375"/>
        </a:spcBef>
        <a:spcAft>
          <a:spcPts val="0"/>
        </a:spcAft>
        <a:buClrTx/>
        <a:buSzTx/>
        <a:buFontTx/>
        <a:buBlip>
          <a:blip r:embed="rId26"/>
        </a:buBlip>
        <a:tabLst>
          <a:tab pos="180975" algn="l"/>
        </a:tabLst>
        <a:defRPr lang="en-US" sz="1400" kern="1200" smtClean="0">
          <a:solidFill>
            <a:schemeClr val="tx1">
              <a:lumMod val="75000"/>
              <a:lumOff val="25000"/>
            </a:schemeClr>
          </a:solidFill>
          <a:latin typeface="+mn-lt"/>
          <a:ea typeface="+mn-ea"/>
          <a:cs typeface="+mn-cs"/>
        </a:defRPr>
      </a:lvl4pPr>
      <a:lvl5pPr marL="1543012" marR="0" indent="-171446" algn="l" defTabSz="685783" rtl="0" eaLnBrk="1" fontAlgn="auto" latinLnBrk="0" hangingPunct="1">
        <a:lnSpc>
          <a:spcPct val="90000"/>
        </a:lnSpc>
        <a:spcBef>
          <a:spcPts val="375"/>
        </a:spcBef>
        <a:spcAft>
          <a:spcPts val="0"/>
        </a:spcAft>
        <a:buClrTx/>
        <a:buSzTx/>
        <a:buFontTx/>
        <a:buBlip>
          <a:blip r:embed="rId26"/>
        </a:buBlip>
        <a:tabLst>
          <a:tab pos="180975" algn="l"/>
        </a:tabLst>
        <a:defRPr lang="en-US" sz="1400" kern="1200">
          <a:solidFill>
            <a:schemeClr val="tx1">
              <a:lumMod val="75000"/>
              <a:lumOff val="25000"/>
            </a:schemeClr>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937763"/>
            <a:ext cx="9144000" cy="2057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defTabSz="685783"/>
            <a:endParaRPr lang="en-US" sz="1400">
              <a:solidFill>
                <a:srgbClr val="FFFFFF"/>
              </a:solidFill>
            </a:endParaRPr>
          </a:p>
        </p:txBody>
      </p:sp>
      <p:sp>
        <p:nvSpPr>
          <p:cNvPr id="9" name="TextBox 8"/>
          <p:cNvSpPr txBox="1"/>
          <p:nvPr userDrawn="1"/>
        </p:nvSpPr>
        <p:spPr>
          <a:xfrm>
            <a:off x="3151449" y="4936036"/>
            <a:ext cx="2863603" cy="207747"/>
          </a:xfrm>
          <a:prstGeom prst="rect">
            <a:avLst/>
          </a:prstGeom>
          <a:noFill/>
        </p:spPr>
        <p:txBody>
          <a:bodyPr wrap="none" lIns="68579" tIns="34289" rIns="68579" bIns="34289" rtlCol="0">
            <a:spAutoFit/>
          </a:bodyPr>
          <a:lstStyle/>
          <a:p>
            <a:pPr algn="ctr" defTabSz="685783">
              <a:defRPr/>
            </a:pPr>
            <a:r>
              <a:rPr lang="en-US" sz="900" dirty="0">
                <a:solidFill>
                  <a:srgbClr val="000000">
                    <a:lumMod val="75000"/>
                    <a:lumOff val="25000"/>
                  </a:srgbClr>
                </a:solidFill>
              </a:rPr>
              <a:t>Restricted Circulation | L&amp;T Technology Services | © 2017</a:t>
            </a:r>
          </a:p>
        </p:txBody>
      </p:sp>
      <p:sp>
        <p:nvSpPr>
          <p:cNvPr id="10" name="TextBox 9"/>
          <p:cNvSpPr txBox="1"/>
          <p:nvPr userDrawn="1"/>
        </p:nvSpPr>
        <p:spPr>
          <a:xfrm>
            <a:off x="8578122" y="4936035"/>
            <a:ext cx="460947" cy="207747"/>
          </a:xfrm>
          <a:prstGeom prst="rect">
            <a:avLst/>
          </a:prstGeom>
          <a:noFill/>
        </p:spPr>
        <p:txBody>
          <a:bodyPr wrap="square" lIns="68579" tIns="34289" rIns="68579" bIns="34289" rtlCol="0">
            <a:spAutoFit/>
          </a:bodyPr>
          <a:lstStyle/>
          <a:p>
            <a:pPr algn="r" defTabSz="685783"/>
            <a:fld id="{D1AD548E-8EA6-684F-9B89-4E9F5DC57BB8}" type="slidenum">
              <a:rPr lang="en-US" sz="900" smtClean="0">
                <a:solidFill>
                  <a:srgbClr val="000000">
                    <a:lumMod val="75000"/>
                    <a:lumOff val="25000"/>
                  </a:srgbClr>
                </a:solidFill>
              </a:rPr>
              <a:pPr algn="r" defTabSz="685783"/>
              <a:t>‹#›</a:t>
            </a:fld>
            <a:endParaRPr lang="en-US" sz="900" dirty="0">
              <a:solidFill>
                <a:srgbClr val="000000">
                  <a:lumMod val="75000"/>
                  <a:lumOff val="25000"/>
                </a:srgbClr>
              </a:solidFill>
            </a:endParaRPr>
          </a:p>
        </p:txBody>
      </p:sp>
      <p:grpSp>
        <p:nvGrpSpPr>
          <p:cNvPr id="13" name="Group 12"/>
          <p:cNvGrpSpPr/>
          <p:nvPr userDrawn="1"/>
        </p:nvGrpSpPr>
        <p:grpSpPr>
          <a:xfrm>
            <a:off x="249998" y="475257"/>
            <a:ext cx="8644004" cy="108070"/>
            <a:chOff x="249998" y="488319"/>
            <a:chExt cx="8644004" cy="108070"/>
          </a:xfrm>
        </p:grpSpPr>
        <p:sp>
          <p:nvSpPr>
            <p:cNvPr id="14" name="Parallelogram 2"/>
            <p:cNvSpPr/>
            <p:nvPr/>
          </p:nvSpPr>
          <p:spPr>
            <a:xfrm>
              <a:off x="249998" y="488320"/>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sp>
          <p:nvSpPr>
            <p:cNvPr id="15" name="Parallelogram 2"/>
            <p:cNvSpPr/>
            <p:nvPr/>
          </p:nvSpPr>
          <p:spPr>
            <a:xfrm rot="10800000" flipH="1" flipV="1">
              <a:off x="308781" y="488319"/>
              <a:ext cx="8585221" cy="108069"/>
            </a:xfrm>
            <a:custGeom>
              <a:avLst/>
              <a:gdLst/>
              <a:ahLst/>
              <a:cxnLst/>
              <a:rect l="l" t="t" r="r" b="b"/>
              <a:pathLst>
                <a:path w="8585221" h="108069">
                  <a:moveTo>
                    <a:pt x="48252" y="0"/>
                  </a:moveTo>
                  <a:lnTo>
                    <a:pt x="79398" y="0"/>
                  </a:lnTo>
                  <a:lnTo>
                    <a:pt x="48099" y="42519"/>
                  </a:lnTo>
                  <a:lnTo>
                    <a:pt x="8554075" y="42519"/>
                  </a:lnTo>
                  <a:lnTo>
                    <a:pt x="8566173" y="42519"/>
                  </a:lnTo>
                  <a:lnTo>
                    <a:pt x="8585221" y="42519"/>
                  </a:lnTo>
                  <a:lnTo>
                    <a:pt x="8536969" y="108069"/>
                  </a:lnTo>
                  <a:lnTo>
                    <a:pt x="8505823" y="108069"/>
                  </a:lnTo>
                  <a:lnTo>
                    <a:pt x="8537122" y="65550"/>
                  </a:lnTo>
                  <a:lnTo>
                    <a:pt x="31146" y="65550"/>
                  </a:lnTo>
                  <a:lnTo>
                    <a:pt x="22248" y="65550"/>
                  </a:lnTo>
                  <a:lnTo>
                    <a:pt x="0" y="65550"/>
                  </a:lnTo>
                  <a:close/>
                </a:path>
              </a:pathLst>
            </a:custGeom>
            <a:gradFill flip="none" rotWithShape="1">
              <a:gsLst>
                <a:gs pos="0">
                  <a:srgbClr val="FFC000"/>
                </a:gs>
                <a:gs pos="100000">
                  <a:srgbClr val="4A66A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solidFill>
                  <a:srgbClr val="FFFFFF"/>
                </a:solidFill>
              </a:endParaRPr>
            </a:p>
          </p:txBody>
        </p:sp>
      </p:grpSp>
      <p:sp>
        <p:nvSpPr>
          <p:cNvPr id="19" name="Title Placeholder 18"/>
          <p:cNvSpPr>
            <a:spLocks noGrp="1"/>
          </p:cNvSpPr>
          <p:nvPr>
            <p:ph type="title"/>
          </p:nvPr>
        </p:nvSpPr>
        <p:spPr>
          <a:xfrm>
            <a:off x="304800" y="129540"/>
            <a:ext cx="8382000" cy="345719"/>
          </a:xfrm>
          <a:prstGeom prst="rect">
            <a:avLst/>
          </a:prstGeom>
        </p:spPr>
        <p:txBody>
          <a:bodyPr vert="horz" lIns="91440" tIns="45720" rIns="91440" bIns="45720" rtlCol="0" anchor="ctr">
            <a:noAutofit/>
          </a:bodyPr>
          <a:lstStyle/>
          <a:p>
            <a:r>
              <a:rPr lang="en-US" dirty="0"/>
              <a:t>Click to edit Master title style</a:t>
            </a:r>
            <a:endParaRPr lang="en-IN" dirty="0"/>
          </a:p>
        </p:txBody>
      </p:sp>
      <p:sp>
        <p:nvSpPr>
          <p:cNvPr id="21" name="Text Placeholder 20"/>
          <p:cNvSpPr>
            <a:spLocks noGrp="1"/>
          </p:cNvSpPr>
          <p:nvPr>
            <p:ph type="body" idx="1"/>
          </p:nvPr>
        </p:nvSpPr>
        <p:spPr>
          <a:xfrm>
            <a:off x="457200" y="861061"/>
            <a:ext cx="8229600" cy="3733165"/>
          </a:xfrm>
          <a:prstGeom prst="rect">
            <a:avLst/>
          </a:prstGeom>
        </p:spPr>
        <p:txBody>
          <a:bodyPr vert="horz" lIns="91440" tIns="45720" rIns="91440" bIns="45720" rtlCol="0">
            <a:normAutofit/>
          </a:bodyPr>
          <a:lstStyle/>
          <a:p>
            <a:pPr marL="171446" marR="0" lvl="0" indent="-171446" algn="l" defTabSz="685783" rtl="0" eaLnBrk="1" fontAlgn="auto" latinLnBrk="0" hangingPunct="1">
              <a:lnSpc>
                <a:spcPct val="90000"/>
              </a:lnSpc>
              <a:spcBef>
                <a:spcPts val="750"/>
              </a:spcBef>
              <a:spcAft>
                <a:spcPts val="0"/>
              </a:spcAft>
              <a:buClrTx/>
              <a:buSzTx/>
              <a:buFontTx/>
              <a:buBlip>
                <a:blip r:embed="rId25"/>
              </a:buBlip>
              <a:tabLst/>
              <a:defRPr/>
            </a:pPr>
            <a:r>
              <a:rPr kumimoji="0" lang="en-US" sz="2100" b="0" i="0" u="none" strike="noStrike" kern="1200" cap="none" spc="0" normalizeH="0" baseline="0" noProof="0" dirty="0">
                <a:ln>
                  <a:noFill/>
                </a:ln>
                <a:solidFill>
                  <a:srgbClr val="1F1A17"/>
                </a:solidFill>
                <a:effectLst/>
                <a:uLnTx/>
                <a:uFillTx/>
                <a:latin typeface="+mn-lt"/>
                <a:ea typeface="+mn-ea"/>
                <a:cs typeface="+mn-cs"/>
              </a:rPr>
              <a:t>Click to edit Master text styles</a:t>
            </a:r>
          </a:p>
          <a:p>
            <a:pPr marL="514337" marR="0" lvl="1" indent="-171446" algn="l" defTabSz="685783" rtl="0" eaLnBrk="1" fontAlgn="auto" latinLnBrk="0" hangingPunct="1">
              <a:lnSpc>
                <a:spcPct val="90000"/>
              </a:lnSpc>
              <a:spcBef>
                <a:spcPts val="375"/>
              </a:spcBef>
              <a:spcAft>
                <a:spcPts val="0"/>
              </a:spcAft>
              <a:buClrTx/>
              <a:buSzTx/>
              <a:buFontTx/>
              <a:buBlip>
                <a:blip r:embed="rId25"/>
              </a:buBlip>
              <a:tabLst/>
              <a:defRPr/>
            </a:pPr>
            <a:r>
              <a:rPr kumimoji="0" lang="en-US" sz="1800" b="0" i="0" u="none" strike="noStrike" kern="1200" cap="none" spc="0" normalizeH="0" baseline="0" noProof="0" dirty="0">
                <a:ln>
                  <a:noFill/>
                </a:ln>
                <a:solidFill>
                  <a:srgbClr val="1F1A17"/>
                </a:solidFill>
                <a:effectLst/>
                <a:uLnTx/>
                <a:uFillTx/>
                <a:latin typeface="+mn-lt"/>
                <a:ea typeface="+mn-ea"/>
                <a:cs typeface="+mn-cs"/>
              </a:rPr>
              <a:t>Second level</a:t>
            </a:r>
          </a:p>
          <a:p>
            <a:pPr marL="857228" marR="0" lvl="2" indent="-171446" algn="l" defTabSz="685783" rtl="0" eaLnBrk="1" fontAlgn="auto" latinLnBrk="0" hangingPunct="1">
              <a:lnSpc>
                <a:spcPct val="90000"/>
              </a:lnSpc>
              <a:spcBef>
                <a:spcPts val="375"/>
              </a:spcBef>
              <a:spcAft>
                <a:spcPts val="0"/>
              </a:spcAft>
              <a:buClrTx/>
              <a:buSzTx/>
              <a:buFontTx/>
              <a:buBlip>
                <a:blip r:embed="rId25"/>
              </a:buBlip>
              <a:tabLst/>
              <a:defRPr/>
            </a:pPr>
            <a:r>
              <a:rPr kumimoji="0" lang="en-US" sz="1500" b="0" i="0" u="none" strike="noStrike" kern="1200" cap="none" spc="0" normalizeH="0" baseline="0" noProof="0" dirty="0">
                <a:ln>
                  <a:noFill/>
                </a:ln>
                <a:solidFill>
                  <a:srgbClr val="1F1A17"/>
                </a:solidFill>
                <a:effectLst/>
                <a:uLnTx/>
                <a:uFillTx/>
                <a:latin typeface="+mn-lt"/>
                <a:ea typeface="+mn-ea"/>
                <a:cs typeface="+mn-cs"/>
              </a:rPr>
              <a:t>Third level</a:t>
            </a:r>
          </a:p>
          <a:p>
            <a:pPr marL="1200120" marR="0" lvl="3" indent="-171446" algn="l" defTabSz="685783" rtl="0" eaLnBrk="1" fontAlgn="auto" latinLnBrk="0" hangingPunct="1">
              <a:lnSpc>
                <a:spcPct val="90000"/>
              </a:lnSpc>
              <a:spcBef>
                <a:spcPts val="375"/>
              </a:spcBef>
              <a:spcAft>
                <a:spcPts val="0"/>
              </a:spcAft>
              <a:buClrTx/>
              <a:buSzTx/>
              <a:buFontTx/>
              <a:buBlip>
                <a:blip r:embed="rId25"/>
              </a:buBlip>
              <a:tabLst/>
              <a:defRPr/>
            </a:pPr>
            <a:r>
              <a:rPr kumimoji="0" lang="en-US" sz="1400" b="0" i="0" u="none" strike="noStrike" kern="1200" cap="none" spc="0" normalizeH="0" baseline="0" noProof="0" dirty="0">
                <a:ln>
                  <a:noFill/>
                </a:ln>
                <a:solidFill>
                  <a:srgbClr val="1F1A17"/>
                </a:solidFill>
                <a:effectLst/>
                <a:uLnTx/>
                <a:uFillTx/>
                <a:latin typeface="+mn-lt"/>
                <a:ea typeface="+mn-ea"/>
                <a:cs typeface="+mn-cs"/>
              </a:rPr>
              <a:t>Fourth level</a:t>
            </a:r>
          </a:p>
          <a:p>
            <a:pPr marL="1543012" marR="0" lvl="4" indent="-171446" algn="l" defTabSz="685783" rtl="0" eaLnBrk="1" fontAlgn="auto" latinLnBrk="0" hangingPunct="1">
              <a:lnSpc>
                <a:spcPct val="90000"/>
              </a:lnSpc>
              <a:spcBef>
                <a:spcPts val="375"/>
              </a:spcBef>
              <a:spcAft>
                <a:spcPts val="0"/>
              </a:spcAft>
              <a:buClrTx/>
              <a:buSzTx/>
              <a:buFontTx/>
              <a:buBlip>
                <a:blip r:embed="rId25"/>
              </a:buBlip>
              <a:tabLst/>
              <a:defRPr/>
            </a:pPr>
            <a:r>
              <a:rPr kumimoji="0" lang="en-US" sz="1400" b="0" i="0" u="none" strike="noStrike" kern="1200" cap="none" spc="0" normalizeH="0" baseline="0" noProof="0" dirty="0">
                <a:ln>
                  <a:noFill/>
                </a:ln>
                <a:solidFill>
                  <a:srgbClr val="1F1A17"/>
                </a:solidFill>
                <a:effectLst/>
                <a:uLnTx/>
                <a:uFillTx/>
                <a:latin typeface="+mn-lt"/>
                <a:ea typeface="+mn-ea"/>
                <a:cs typeface="+mn-cs"/>
              </a:rPr>
              <a:t>Fifth level</a:t>
            </a:r>
          </a:p>
        </p:txBody>
      </p:sp>
      <p:pic>
        <p:nvPicPr>
          <p:cNvPr id="12" name="Picture 11"/>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7247251" y="116448"/>
            <a:ext cx="1513760" cy="412844"/>
          </a:xfrm>
          <a:prstGeom prst="rect">
            <a:avLst/>
          </a:prstGeom>
        </p:spPr>
      </p:pic>
    </p:spTree>
    <p:extLst>
      <p:ext uri="{BB962C8B-B14F-4D97-AF65-F5344CB8AC3E}">
        <p14:creationId xmlns:p14="http://schemas.microsoft.com/office/powerpoint/2010/main" val="361104898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Lst>
  <p:txStyles>
    <p:titleStyle>
      <a:lvl1pPr algn="l" defTabSz="685783" rtl="0" eaLnBrk="1" latinLnBrk="0" hangingPunct="1">
        <a:lnSpc>
          <a:spcPct val="90000"/>
        </a:lnSpc>
        <a:spcBef>
          <a:spcPct val="0"/>
        </a:spcBef>
        <a:buNone/>
        <a:defRPr sz="2400" b="0" kern="1200">
          <a:solidFill>
            <a:schemeClr val="tx1">
              <a:lumMod val="75000"/>
              <a:lumOff val="25000"/>
            </a:schemeClr>
          </a:solidFill>
          <a:latin typeface="+mn-lt"/>
          <a:ea typeface="+mj-ea"/>
          <a:cs typeface="+mj-cs"/>
        </a:defRPr>
      </a:lvl1pPr>
    </p:titleStyle>
    <p:bodyStyle>
      <a:lvl1pPr marL="171446" marR="0" indent="-171446" algn="l" defTabSz="685783" rtl="0" eaLnBrk="1" fontAlgn="auto" latinLnBrk="0" hangingPunct="1">
        <a:lnSpc>
          <a:spcPct val="90000"/>
        </a:lnSpc>
        <a:spcBef>
          <a:spcPts val="750"/>
        </a:spcBef>
        <a:spcAft>
          <a:spcPts val="0"/>
        </a:spcAft>
        <a:buClrTx/>
        <a:buSzTx/>
        <a:buFontTx/>
        <a:buBlip>
          <a:blip r:embed="rId25"/>
        </a:buBlip>
        <a:tabLst>
          <a:tab pos="180975" algn="l"/>
        </a:tabLst>
        <a:defRPr lang="en-US" sz="2100" kern="1200" smtClean="0">
          <a:solidFill>
            <a:schemeClr val="tx1">
              <a:lumMod val="75000"/>
              <a:lumOff val="25000"/>
            </a:schemeClr>
          </a:solidFill>
          <a:latin typeface="+mn-lt"/>
          <a:ea typeface="+mn-ea"/>
          <a:cs typeface="+mn-cs"/>
        </a:defRPr>
      </a:lvl1pPr>
      <a:lvl2pPr marL="514337" marR="0" indent="-171446" algn="l" defTabSz="685783" rtl="0" eaLnBrk="1" fontAlgn="auto" latinLnBrk="0" hangingPunct="1">
        <a:lnSpc>
          <a:spcPct val="90000"/>
        </a:lnSpc>
        <a:spcBef>
          <a:spcPts val="375"/>
        </a:spcBef>
        <a:spcAft>
          <a:spcPts val="0"/>
        </a:spcAft>
        <a:buClrTx/>
        <a:buSzTx/>
        <a:buFontTx/>
        <a:buBlip>
          <a:blip r:embed="rId25"/>
        </a:buBlip>
        <a:tabLst>
          <a:tab pos="180975" algn="l"/>
        </a:tabLst>
        <a:defRPr lang="en-US" sz="1800" kern="1200" smtClean="0">
          <a:solidFill>
            <a:schemeClr val="tx1">
              <a:lumMod val="75000"/>
              <a:lumOff val="25000"/>
            </a:schemeClr>
          </a:solidFill>
          <a:latin typeface="+mn-lt"/>
          <a:ea typeface="+mn-ea"/>
          <a:cs typeface="+mn-cs"/>
        </a:defRPr>
      </a:lvl2pPr>
      <a:lvl3pPr marL="857228" marR="0" indent="-171446" algn="l" defTabSz="685783" rtl="0" eaLnBrk="1" fontAlgn="auto" latinLnBrk="0" hangingPunct="1">
        <a:lnSpc>
          <a:spcPct val="90000"/>
        </a:lnSpc>
        <a:spcBef>
          <a:spcPts val="375"/>
        </a:spcBef>
        <a:spcAft>
          <a:spcPts val="0"/>
        </a:spcAft>
        <a:buClrTx/>
        <a:buSzTx/>
        <a:buFontTx/>
        <a:buBlip>
          <a:blip r:embed="rId25"/>
        </a:buBlip>
        <a:tabLst>
          <a:tab pos="180975" algn="l"/>
        </a:tabLst>
        <a:defRPr lang="en-US" sz="1500" kern="1200" smtClean="0">
          <a:solidFill>
            <a:schemeClr val="tx1">
              <a:lumMod val="75000"/>
              <a:lumOff val="25000"/>
            </a:schemeClr>
          </a:solidFill>
          <a:latin typeface="+mn-lt"/>
          <a:ea typeface="+mn-ea"/>
          <a:cs typeface="+mn-cs"/>
        </a:defRPr>
      </a:lvl3pPr>
      <a:lvl4pPr marL="1200120" marR="0" indent="-171446" algn="l" defTabSz="685783" rtl="0" eaLnBrk="1" fontAlgn="auto" latinLnBrk="0" hangingPunct="1">
        <a:lnSpc>
          <a:spcPct val="90000"/>
        </a:lnSpc>
        <a:spcBef>
          <a:spcPts val="375"/>
        </a:spcBef>
        <a:spcAft>
          <a:spcPts val="0"/>
        </a:spcAft>
        <a:buClrTx/>
        <a:buSzTx/>
        <a:buFontTx/>
        <a:buBlip>
          <a:blip r:embed="rId25"/>
        </a:buBlip>
        <a:tabLst>
          <a:tab pos="180975" algn="l"/>
        </a:tabLst>
        <a:defRPr lang="en-US" sz="1400" kern="1200" smtClean="0">
          <a:solidFill>
            <a:schemeClr val="tx1">
              <a:lumMod val="75000"/>
              <a:lumOff val="25000"/>
            </a:schemeClr>
          </a:solidFill>
          <a:latin typeface="+mn-lt"/>
          <a:ea typeface="+mn-ea"/>
          <a:cs typeface="+mn-cs"/>
        </a:defRPr>
      </a:lvl4pPr>
      <a:lvl5pPr marL="1543012" marR="0" indent="-171446" algn="l" defTabSz="685783" rtl="0" eaLnBrk="1" fontAlgn="auto" latinLnBrk="0" hangingPunct="1">
        <a:lnSpc>
          <a:spcPct val="90000"/>
        </a:lnSpc>
        <a:spcBef>
          <a:spcPts val="375"/>
        </a:spcBef>
        <a:spcAft>
          <a:spcPts val="0"/>
        </a:spcAft>
        <a:buClrTx/>
        <a:buSzTx/>
        <a:buFontTx/>
        <a:buBlip>
          <a:blip r:embed="rId25"/>
        </a:buBlip>
        <a:tabLst>
          <a:tab pos="180975" algn="l"/>
        </a:tabLst>
        <a:defRPr lang="en-US" sz="1400" kern="1200">
          <a:solidFill>
            <a:schemeClr val="tx1">
              <a:lumMod val="75000"/>
              <a:lumOff val="25000"/>
            </a:schemeClr>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9pPr>
    </p:bodyStyle>
    <p:otherStyle>
      <a:defPPr>
        <a:defRPr lang="en-US"/>
      </a:defPPr>
      <a:lvl1pPr marL="0" algn="l" defTabSz="685783" rtl="0" eaLnBrk="1" latinLnBrk="0" hangingPunct="1">
        <a:defRPr sz="1400" kern="1200">
          <a:solidFill>
            <a:schemeClr val="tx1"/>
          </a:solidFill>
          <a:latin typeface="+mn-lt"/>
          <a:ea typeface="+mn-ea"/>
          <a:cs typeface="+mn-cs"/>
        </a:defRPr>
      </a:lvl1pPr>
      <a:lvl2pPr marL="342892" algn="l" defTabSz="685783" rtl="0" eaLnBrk="1" latinLnBrk="0" hangingPunct="1">
        <a:defRPr sz="1400" kern="1200">
          <a:solidFill>
            <a:schemeClr val="tx1"/>
          </a:solidFill>
          <a:latin typeface="+mn-lt"/>
          <a:ea typeface="+mn-ea"/>
          <a:cs typeface="+mn-cs"/>
        </a:defRPr>
      </a:lvl2pPr>
      <a:lvl3pPr marL="685783" algn="l" defTabSz="685783" rtl="0" eaLnBrk="1" latinLnBrk="0" hangingPunct="1">
        <a:defRPr sz="1400" kern="1200">
          <a:solidFill>
            <a:schemeClr val="tx1"/>
          </a:solidFill>
          <a:latin typeface="+mn-lt"/>
          <a:ea typeface="+mn-ea"/>
          <a:cs typeface="+mn-cs"/>
        </a:defRPr>
      </a:lvl3pPr>
      <a:lvl4pPr marL="1028675" algn="l" defTabSz="685783" rtl="0" eaLnBrk="1" latinLnBrk="0" hangingPunct="1">
        <a:defRPr sz="1400" kern="1200">
          <a:solidFill>
            <a:schemeClr val="tx1"/>
          </a:solidFill>
          <a:latin typeface="+mn-lt"/>
          <a:ea typeface="+mn-ea"/>
          <a:cs typeface="+mn-cs"/>
        </a:defRPr>
      </a:lvl4pPr>
      <a:lvl5pPr marL="1371566" algn="l" defTabSz="685783" rtl="0" eaLnBrk="1" latinLnBrk="0" hangingPunct="1">
        <a:defRPr sz="1400" kern="1200">
          <a:solidFill>
            <a:schemeClr val="tx1"/>
          </a:solidFill>
          <a:latin typeface="+mn-lt"/>
          <a:ea typeface="+mn-ea"/>
          <a:cs typeface="+mn-cs"/>
        </a:defRPr>
      </a:lvl5pPr>
      <a:lvl6pPr marL="1714457" algn="l" defTabSz="685783" rtl="0" eaLnBrk="1" latinLnBrk="0" hangingPunct="1">
        <a:defRPr sz="1400" kern="1200">
          <a:solidFill>
            <a:schemeClr val="tx1"/>
          </a:solidFill>
          <a:latin typeface="+mn-lt"/>
          <a:ea typeface="+mn-ea"/>
          <a:cs typeface="+mn-cs"/>
        </a:defRPr>
      </a:lvl6pPr>
      <a:lvl7pPr marL="2057348" algn="l" defTabSz="685783" rtl="0" eaLnBrk="1" latinLnBrk="0" hangingPunct="1">
        <a:defRPr sz="1400" kern="1200">
          <a:solidFill>
            <a:schemeClr val="tx1"/>
          </a:solidFill>
          <a:latin typeface="+mn-lt"/>
          <a:ea typeface="+mn-ea"/>
          <a:cs typeface="+mn-cs"/>
        </a:defRPr>
      </a:lvl7pPr>
      <a:lvl8pPr marL="2400240" algn="l" defTabSz="685783" rtl="0" eaLnBrk="1" latinLnBrk="0" hangingPunct="1">
        <a:defRPr sz="1400" kern="1200">
          <a:solidFill>
            <a:schemeClr val="tx1"/>
          </a:solidFill>
          <a:latin typeface="+mn-lt"/>
          <a:ea typeface="+mn-ea"/>
          <a:cs typeface="+mn-cs"/>
        </a:defRPr>
      </a:lvl8pPr>
      <a:lvl9pPr marL="2743132" algn="l" defTabSz="68578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image" Target="../media/image15.jp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5.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8.jpg"/><Relationship Id="rId4" Type="http://schemas.openxmlformats.org/officeDocument/2006/relationships/image" Target="../media/image17.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087" y="1437086"/>
            <a:ext cx="4404335" cy="1095553"/>
          </a:xfrm>
        </p:spPr>
        <p:txBody>
          <a:bodyPr anchor="ctr"/>
          <a:lstStyle/>
          <a:p>
            <a:r>
              <a:rPr lang="en-US" sz="2400" b="1" i="1" dirty="0"/>
              <a:t>Real-time object tracking system using multiple cameras</a:t>
            </a:r>
            <a:br>
              <a:rPr lang="en-US" sz="2400" b="1" i="1" dirty="0"/>
            </a:br>
            <a:r>
              <a:rPr lang="en-US" sz="2400" dirty="0"/>
              <a:t>PID _0001626</a:t>
            </a:r>
            <a:endParaRPr lang="en-IN" sz="2400" b="1" i="1" dirty="0"/>
          </a:p>
        </p:txBody>
      </p:sp>
      <p:sp>
        <p:nvSpPr>
          <p:cNvPr id="8" name="TextBox 7"/>
          <p:cNvSpPr txBox="1"/>
          <p:nvPr/>
        </p:nvSpPr>
        <p:spPr>
          <a:xfrm>
            <a:off x="-85047" y="4384345"/>
            <a:ext cx="1507787" cy="584775"/>
          </a:xfrm>
          <a:prstGeom prst="rect">
            <a:avLst/>
          </a:prstGeom>
          <a:noFill/>
        </p:spPr>
        <p:txBody>
          <a:bodyPr wrap="square" rtlCol="0">
            <a:spAutoFit/>
          </a:bodyPr>
          <a:lstStyle/>
          <a:p>
            <a:pPr algn="ctr"/>
            <a:r>
              <a:rPr lang="en-IN" sz="1600" dirty="0"/>
              <a:t>Shivam</a:t>
            </a:r>
          </a:p>
          <a:p>
            <a:pPr algn="ctr"/>
            <a:r>
              <a:rPr lang="en-IN" sz="1600" dirty="0"/>
              <a:t>Srivastava</a:t>
            </a:r>
          </a:p>
        </p:txBody>
      </p:sp>
      <p:sp>
        <p:nvSpPr>
          <p:cNvPr id="10" name="Rectangle 9"/>
          <p:cNvSpPr/>
          <p:nvPr/>
        </p:nvSpPr>
        <p:spPr>
          <a:xfrm>
            <a:off x="1493197" y="3414440"/>
            <a:ext cx="1008369" cy="870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i="1" dirty="0">
                <a:solidFill>
                  <a:schemeClr val="bg1"/>
                </a:solidFill>
                <a:latin typeface="Calibri" panose="020F0502020204030204" pitchFamily="34" charset="0"/>
              </a:rPr>
              <a:t>Photo </a:t>
            </a:r>
          </a:p>
          <a:p>
            <a:pPr algn="ctr"/>
            <a:r>
              <a:rPr lang="en-IN" sz="1100" i="1" dirty="0">
                <a:solidFill>
                  <a:schemeClr val="bg1"/>
                </a:solidFill>
                <a:latin typeface="Calibri" panose="020F0502020204030204" pitchFamily="34" charset="0"/>
              </a:rPr>
              <a:t>(Author 2)</a:t>
            </a:r>
          </a:p>
        </p:txBody>
      </p:sp>
      <p:sp>
        <p:nvSpPr>
          <p:cNvPr id="6" name="Rectangle 5"/>
          <p:cNvSpPr/>
          <p:nvPr/>
        </p:nvSpPr>
        <p:spPr>
          <a:xfrm>
            <a:off x="1026194" y="858781"/>
            <a:ext cx="4104650" cy="523220"/>
          </a:xfrm>
          <a:prstGeom prst="rect">
            <a:avLst/>
          </a:prstGeom>
        </p:spPr>
        <p:txBody>
          <a:bodyPr wrap="none" anchor="ctr">
            <a:spAutoFit/>
          </a:bodyPr>
          <a:lstStyle/>
          <a:p>
            <a:pPr lvl="0"/>
            <a:r>
              <a:rPr lang="en-IN" sz="2800" dirty="0">
                <a:solidFill>
                  <a:srgbClr val="000000"/>
                </a:solidFill>
              </a:rPr>
              <a:t>Technical Presentation on </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547" y="185602"/>
            <a:ext cx="1998983" cy="545177"/>
          </a:xfrm>
          <a:prstGeom prst="rect">
            <a:avLst/>
          </a:prstGeom>
        </p:spPr>
      </p:pic>
      <p:sp>
        <p:nvSpPr>
          <p:cNvPr id="12" name="Rectangle 11"/>
          <p:cNvSpPr/>
          <p:nvPr/>
        </p:nvSpPr>
        <p:spPr>
          <a:xfrm>
            <a:off x="165592" y="3414440"/>
            <a:ext cx="1008369" cy="870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i="1" dirty="0">
                <a:solidFill>
                  <a:schemeClr val="bg1"/>
                </a:solidFill>
                <a:latin typeface="Calibri" panose="020F0502020204030204" pitchFamily="34" charset="0"/>
              </a:rPr>
              <a:t>Photo </a:t>
            </a:r>
          </a:p>
          <a:p>
            <a:pPr algn="ctr"/>
            <a:r>
              <a:rPr lang="en-IN" sz="1100" i="1" dirty="0">
                <a:solidFill>
                  <a:schemeClr val="bg1"/>
                </a:solidFill>
                <a:latin typeface="Calibri" panose="020F0502020204030204" pitchFamily="34" charset="0"/>
              </a:rPr>
              <a:t>(Author 1)</a:t>
            </a:r>
          </a:p>
        </p:txBody>
      </p:sp>
      <p:sp>
        <p:nvSpPr>
          <p:cNvPr id="13" name="Rectangle 12">
            <a:extLst>
              <a:ext uri="{FF2B5EF4-FFF2-40B4-BE49-F238E27FC236}">
                <a16:creationId xmlns:a16="http://schemas.microsoft.com/office/drawing/2014/main" id="{3D8EC9A5-30E1-43E7-95E2-F77D5FF560F9}"/>
              </a:ext>
            </a:extLst>
          </p:cNvPr>
          <p:cNvSpPr/>
          <p:nvPr/>
        </p:nvSpPr>
        <p:spPr>
          <a:xfrm>
            <a:off x="2809542" y="3414439"/>
            <a:ext cx="1008369" cy="870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i="1" dirty="0">
                <a:solidFill>
                  <a:schemeClr val="bg1"/>
                </a:solidFill>
                <a:latin typeface="Calibri" panose="020F0502020204030204" pitchFamily="34" charset="0"/>
              </a:rPr>
              <a:t>Photo </a:t>
            </a:r>
          </a:p>
          <a:p>
            <a:pPr algn="ctr"/>
            <a:r>
              <a:rPr lang="en-IN" sz="1100" i="1" dirty="0">
                <a:solidFill>
                  <a:schemeClr val="bg1"/>
                </a:solidFill>
                <a:latin typeface="Calibri" panose="020F0502020204030204" pitchFamily="34" charset="0"/>
              </a:rPr>
              <a:t>(Author 2)</a:t>
            </a:r>
          </a:p>
        </p:txBody>
      </p:sp>
      <p:sp>
        <p:nvSpPr>
          <p:cNvPr id="15" name="Rectangle 14">
            <a:extLst>
              <a:ext uri="{FF2B5EF4-FFF2-40B4-BE49-F238E27FC236}">
                <a16:creationId xmlns:a16="http://schemas.microsoft.com/office/drawing/2014/main" id="{31B275AD-2746-4380-B7F1-F0ED3E695DA6}"/>
              </a:ext>
            </a:extLst>
          </p:cNvPr>
          <p:cNvSpPr/>
          <p:nvPr/>
        </p:nvSpPr>
        <p:spPr>
          <a:xfrm>
            <a:off x="4125887" y="3414438"/>
            <a:ext cx="1008369" cy="8702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100" i="1" dirty="0">
                <a:solidFill>
                  <a:schemeClr val="bg1"/>
                </a:solidFill>
                <a:latin typeface="Calibri" panose="020F0502020204030204" pitchFamily="34" charset="0"/>
              </a:rPr>
              <a:t>Photo </a:t>
            </a:r>
          </a:p>
          <a:p>
            <a:pPr algn="ctr"/>
            <a:r>
              <a:rPr lang="en-IN" sz="1100" i="1" dirty="0">
                <a:solidFill>
                  <a:schemeClr val="bg1"/>
                </a:solidFill>
                <a:latin typeface="Calibri" panose="020F0502020204030204" pitchFamily="34" charset="0"/>
              </a:rPr>
              <a:t>(Author 2)</a:t>
            </a:r>
          </a:p>
        </p:txBody>
      </p:sp>
      <p:pic>
        <p:nvPicPr>
          <p:cNvPr id="18" name="Picture 17">
            <a:extLst>
              <a:ext uri="{FF2B5EF4-FFF2-40B4-BE49-F238E27FC236}">
                <a16:creationId xmlns:a16="http://schemas.microsoft.com/office/drawing/2014/main" id="{7E80C849-0839-447A-B814-1BE0DEAE04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21688" y="3313484"/>
            <a:ext cx="1045734" cy="1096883"/>
          </a:xfrm>
          <a:prstGeom prst="rect">
            <a:avLst/>
          </a:prstGeom>
        </p:spPr>
      </p:pic>
      <p:sp>
        <p:nvSpPr>
          <p:cNvPr id="3" name="TextBox 2">
            <a:extLst>
              <a:ext uri="{FF2B5EF4-FFF2-40B4-BE49-F238E27FC236}">
                <a16:creationId xmlns:a16="http://schemas.microsoft.com/office/drawing/2014/main" id="{113FAEF7-F6D0-49F5-81AF-7248CF8290DB}"/>
              </a:ext>
            </a:extLst>
          </p:cNvPr>
          <p:cNvSpPr txBox="1"/>
          <p:nvPr/>
        </p:nvSpPr>
        <p:spPr>
          <a:xfrm>
            <a:off x="3942860" y="99835"/>
            <a:ext cx="2375971" cy="630942"/>
          </a:xfrm>
          <a:prstGeom prst="rect">
            <a:avLst/>
          </a:prstGeom>
          <a:noFill/>
        </p:spPr>
        <p:txBody>
          <a:bodyPr wrap="none" rtlCol="0">
            <a:spAutoFit/>
          </a:bodyPr>
          <a:lstStyle/>
          <a:p>
            <a:pPr algn="ctr"/>
            <a:r>
              <a:rPr lang="en-US" sz="2400" b="1" dirty="0">
                <a:solidFill>
                  <a:srgbClr val="FFC000"/>
                </a:solidFill>
              </a:rPr>
              <a:t>Team: </a:t>
            </a:r>
            <a:r>
              <a:rPr lang="en-US" sz="2400" b="1" dirty="0">
                <a:solidFill>
                  <a:srgbClr val="004581"/>
                </a:solidFill>
              </a:rPr>
              <a:t>Corona</a:t>
            </a:r>
          </a:p>
          <a:p>
            <a:pPr algn="ctr"/>
            <a:r>
              <a:rPr lang="en-US" sz="1100" b="1" dirty="0">
                <a:solidFill>
                  <a:srgbClr val="004581"/>
                </a:solidFill>
              </a:rPr>
              <a:t>VELLORE INSTITUTE OF TECHNOLOGY</a:t>
            </a:r>
          </a:p>
        </p:txBody>
      </p:sp>
      <p:pic>
        <p:nvPicPr>
          <p:cNvPr id="14" name="Picture Placeholder 6"/>
          <p:cNvPicPr>
            <a:picLocks noChangeAspect="1"/>
          </p:cNvPicPr>
          <p:nvPr/>
        </p:nvPicPr>
        <p:blipFill rotWithShape="1">
          <a:blip r:embed="rId5" cstate="print">
            <a:extLst>
              <a:ext uri="{28A0092B-C50C-407E-A947-70E740481C1C}">
                <a14:useLocalDpi xmlns:a14="http://schemas.microsoft.com/office/drawing/2010/main" val="0"/>
              </a:ext>
            </a:extLst>
          </a:blip>
          <a:srcRect l="939" r="2450"/>
          <a:stretch/>
        </p:blipFill>
        <p:spPr>
          <a:xfrm>
            <a:off x="4860246" y="1"/>
            <a:ext cx="4404334" cy="4818439"/>
          </a:xfrm>
          <a:custGeom>
            <a:avLst/>
            <a:gdLst/>
            <a:ahLst/>
            <a:cxnLst/>
            <a:rect l="l" t="t" r="r" b="b"/>
            <a:pathLst>
              <a:path w="5052943" h="5125139">
                <a:moveTo>
                  <a:pt x="3057525" y="0"/>
                </a:moveTo>
                <a:lnTo>
                  <a:pt x="5048250" y="0"/>
                </a:lnTo>
                <a:lnTo>
                  <a:pt x="5048250" y="1"/>
                </a:lnTo>
                <a:lnTo>
                  <a:pt x="5048250" y="3152775"/>
                </a:lnTo>
                <a:lnTo>
                  <a:pt x="5052943" y="3152775"/>
                </a:lnTo>
                <a:lnTo>
                  <a:pt x="5052943" y="5125138"/>
                </a:lnTo>
                <a:lnTo>
                  <a:pt x="5048250" y="5125138"/>
                </a:lnTo>
                <a:lnTo>
                  <a:pt x="3057525" y="5125138"/>
                </a:lnTo>
                <a:lnTo>
                  <a:pt x="2052619" y="5125138"/>
                </a:lnTo>
                <a:lnTo>
                  <a:pt x="2052618" y="5125139"/>
                </a:lnTo>
                <a:lnTo>
                  <a:pt x="0" y="5125139"/>
                </a:lnTo>
                <a:lnTo>
                  <a:pt x="2995632" y="1"/>
                </a:lnTo>
                <a:lnTo>
                  <a:pt x="3057525" y="1"/>
                </a:lnTo>
                <a:close/>
              </a:path>
            </a:pathLst>
          </a:custGeom>
        </p:spPr>
      </p:pic>
      <p:pic>
        <p:nvPicPr>
          <p:cNvPr id="5" name="Picture 4">
            <a:extLst>
              <a:ext uri="{FF2B5EF4-FFF2-40B4-BE49-F238E27FC236}">
                <a16:creationId xmlns:a16="http://schemas.microsoft.com/office/drawing/2014/main" id="{269DA4CD-D777-4009-9B37-F1914AD3D3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92067" y="30200"/>
            <a:ext cx="707902" cy="750116"/>
          </a:xfrm>
          <a:prstGeom prst="rect">
            <a:avLst/>
          </a:prstGeom>
        </p:spPr>
      </p:pic>
      <p:sp>
        <p:nvSpPr>
          <p:cNvPr id="4" name="TextBox 3">
            <a:extLst>
              <a:ext uri="{FF2B5EF4-FFF2-40B4-BE49-F238E27FC236}">
                <a16:creationId xmlns:a16="http://schemas.microsoft.com/office/drawing/2014/main" id="{CD61AAE7-5F02-4374-B164-F9D1C33FEB87}"/>
              </a:ext>
            </a:extLst>
          </p:cNvPr>
          <p:cNvSpPr txBox="1"/>
          <p:nvPr/>
        </p:nvSpPr>
        <p:spPr>
          <a:xfrm>
            <a:off x="1570073" y="4384344"/>
            <a:ext cx="886782" cy="584775"/>
          </a:xfrm>
          <a:prstGeom prst="rect">
            <a:avLst/>
          </a:prstGeom>
          <a:noFill/>
        </p:spPr>
        <p:txBody>
          <a:bodyPr wrap="none" rtlCol="0">
            <a:spAutoFit/>
          </a:bodyPr>
          <a:lstStyle/>
          <a:p>
            <a:pPr algn="ctr"/>
            <a:r>
              <a:rPr lang="en-US" sz="1600" dirty="0"/>
              <a:t>Anupam</a:t>
            </a:r>
          </a:p>
          <a:p>
            <a:pPr algn="ctr"/>
            <a:r>
              <a:rPr lang="en-US" sz="1600" dirty="0"/>
              <a:t>Bisht</a:t>
            </a:r>
          </a:p>
        </p:txBody>
      </p:sp>
      <p:sp>
        <p:nvSpPr>
          <p:cNvPr id="9" name="TextBox 8">
            <a:extLst>
              <a:ext uri="{FF2B5EF4-FFF2-40B4-BE49-F238E27FC236}">
                <a16:creationId xmlns:a16="http://schemas.microsoft.com/office/drawing/2014/main" id="{134F1E5B-03C2-4553-ABB7-9C94131E5D5E}"/>
              </a:ext>
            </a:extLst>
          </p:cNvPr>
          <p:cNvSpPr txBox="1"/>
          <p:nvPr/>
        </p:nvSpPr>
        <p:spPr>
          <a:xfrm>
            <a:off x="2971324" y="4398411"/>
            <a:ext cx="684803" cy="584775"/>
          </a:xfrm>
          <a:prstGeom prst="rect">
            <a:avLst/>
          </a:prstGeom>
          <a:noFill/>
        </p:spPr>
        <p:txBody>
          <a:bodyPr wrap="none" rtlCol="0">
            <a:spAutoFit/>
          </a:bodyPr>
          <a:lstStyle/>
          <a:p>
            <a:pPr algn="ctr"/>
            <a:r>
              <a:rPr lang="en-US" sz="1600" dirty="0" err="1"/>
              <a:t>Rishu</a:t>
            </a:r>
            <a:r>
              <a:rPr lang="en-US" sz="1600" dirty="0"/>
              <a:t> </a:t>
            </a:r>
          </a:p>
          <a:p>
            <a:pPr algn="ctr"/>
            <a:r>
              <a:rPr lang="en-US" sz="1600" dirty="0"/>
              <a:t>Sinha</a:t>
            </a:r>
          </a:p>
        </p:txBody>
      </p:sp>
      <p:sp>
        <p:nvSpPr>
          <p:cNvPr id="16" name="TextBox 15">
            <a:extLst>
              <a:ext uri="{FF2B5EF4-FFF2-40B4-BE49-F238E27FC236}">
                <a16:creationId xmlns:a16="http://schemas.microsoft.com/office/drawing/2014/main" id="{A2ECCE4F-DEF1-4C8E-A8BE-A295800B1464}"/>
              </a:ext>
            </a:extLst>
          </p:cNvPr>
          <p:cNvSpPr txBox="1"/>
          <p:nvPr/>
        </p:nvSpPr>
        <p:spPr>
          <a:xfrm>
            <a:off x="4269523" y="4382177"/>
            <a:ext cx="721096" cy="584775"/>
          </a:xfrm>
          <a:prstGeom prst="rect">
            <a:avLst/>
          </a:prstGeom>
          <a:noFill/>
        </p:spPr>
        <p:txBody>
          <a:bodyPr wrap="none" rtlCol="0">
            <a:spAutoFit/>
          </a:bodyPr>
          <a:lstStyle/>
          <a:p>
            <a:pPr algn="ctr"/>
            <a:r>
              <a:rPr lang="en-US" sz="1600" dirty="0"/>
              <a:t>Sanjay</a:t>
            </a:r>
          </a:p>
          <a:p>
            <a:pPr algn="ctr"/>
            <a:r>
              <a:rPr lang="en-US" sz="1600" dirty="0"/>
              <a:t>MS</a:t>
            </a:r>
          </a:p>
        </p:txBody>
      </p:sp>
      <p:pic>
        <p:nvPicPr>
          <p:cNvPr id="17" name="Picture 16">
            <a:extLst>
              <a:ext uri="{FF2B5EF4-FFF2-40B4-BE49-F238E27FC236}">
                <a16:creationId xmlns:a16="http://schemas.microsoft.com/office/drawing/2014/main" id="{38740AD7-575C-494E-8D4A-56531111F0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927" y="3314816"/>
            <a:ext cx="1087727" cy="1095552"/>
          </a:xfrm>
          <a:prstGeom prst="rect">
            <a:avLst/>
          </a:prstGeom>
        </p:spPr>
      </p:pic>
      <p:pic>
        <p:nvPicPr>
          <p:cNvPr id="19" name="Picture 18">
            <a:extLst>
              <a:ext uri="{FF2B5EF4-FFF2-40B4-BE49-F238E27FC236}">
                <a16:creationId xmlns:a16="http://schemas.microsoft.com/office/drawing/2014/main" id="{702B27A0-A723-4932-889A-A86978BF322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7461" r="15982"/>
          <a:stretch/>
        </p:blipFill>
        <p:spPr>
          <a:xfrm rot="5400000">
            <a:off x="2794369" y="3318729"/>
            <a:ext cx="1095554" cy="1087728"/>
          </a:xfrm>
          <a:prstGeom prst="rect">
            <a:avLst/>
          </a:prstGeom>
        </p:spPr>
      </p:pic>
      <p:pic>
        <p:nvPicPr>
          <p:cNvPr id="21" name="Picture 20">
            <a:extLst>
              <a:ext uri="{FF2B5EF4-FFF2-40B4-BE49-F238E27FC236}">
                <a16:creationId xmlns:a16="http://schemas.microsoft.com/office/drawing/2014/main" id="{79201D67-19D6-4936-8856-944802AC5255}"/>
              </a:ext>
            </a:extLst>
          </p:cNvPr>
          <p:cNvPicPr>
            <a:picLocks noChangeAspect="1"/>
          </p:cNvPicPr>
          <p:nvPr/>
        </p:nvPicPr>
        <p:blipFill rotWithShape="1">
          <a:blip r:embed="rId9">
            <a:extLst>
              <a:ext uri="{28A0092B-C50C-407E-A947-70E740481C1C}">
                <a14:useLocalDpi xmlns:a14="http://schemas.microsoft.com/office/drawing/2010/main" val="0"/>
              </a:ext>
            </a:extLst>
          </a:blip>
          <a:srcRect l="60865" t="34043" b="28510"/>
          <a:stretch/>
        </p:blipFill>
        <p:spPr>
          <a:xfrm>
            <a:off x="1416274" y="3314815"/>
            <a:ext cx="1146331" cy="1096883"/>
          </a:xfrm>
          <a:prstGeom prst="rect">
            <a:avLst/>
          </a:prstGeom>
        </p:spPr>
      </p:pic>
    </p:spTree>
    <p:extLst>
      <p:ext uri="{BB962C8B-B14F-4D97-AF65-F5344CB8AC3E}">
        <p14:creationId xmlns:p14="http://schemas.microsoft.com/office/powerpoint/2010/main" val="82865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Detailed Description</a:t>
            </a:r>
          </a:p>
        </p:txBody>
      </p:sp>
      <p:pic>
        <p:nvPicPr>
          <p:cNvPr id="31" name="Picture 30">
            <a:extLst>
              <a:ext uri="{FF2B5EF4-FFF2-40B4-BE49-F238E27FC236}">
                <a16:creationId xmlns:a16="http://schemas.microsoft.com/office/drawing/2014/main" id="{E01D06BD-1133-48BE-ABCF-4914284644A4}"/>
              </a:ext>
            </a:extLst>
          </p:cNvPr>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02558" y="721313"/>
            <a:ext cx="505365" cy="505365"/>
          </a:xfrm>
          <a:prstGeom prst="rect">
            <a:avLst/>
          </a:prstGeom>
        </p:spPr>
      </p:pic>
      <p:pic>
        <p:nvPicPr>
          <p:cNvPr id="35" name="Picture 34">
            <a:extLst>
              <a:ext uri="{FF2B5EF4-FFF2-40B4-BE49-F238E27FC236}">
                <a16:creationId xmlns:a16="http://schemas.microsoft.com/office/drawing/2014/main" id="{C7E544A9-EA50-4018-9914-4C8DD481FEBE}"/>
              </a:ext>
            </a:extLst>
          </p:cNvPr>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flipH="1">
            <a:off x="6736081" y="721314"/>
            <a:ext cx="505365" cy="505365"/>
          </a:xfrm>
          <a:prstGeom prst="rect">
            <a:avLst/>
          </a:prstGeom>
        </p:spPr>
      </p:pic>
      <p:grpSp>
        <p:nvGrpSpPr>
          <p:cNvPr id="37" name="Group 36">
            <a:extLst>
              <a:ext uri="{FF2B5EF4-FFF2-40B4-BE49-F238E27FC236}">
                <a16:creationId xmlns:a16="http://schemas.microsoft.com/office/drawing/2014/main" id="{878744B8-3259-4F09-89FA-8B1E403575E8}"/>
              </a:ext>
            </a:extLst>
          </p:cNvPr>
          <p:cNvGrpSpPr/>
          <p:nvPr/>
        </p:nvGrpSpPr>
        <p:grpSpPr>
          <a:xfrm>
            <a:off x="3777615" y="1618978"/>
            <a:ext cx="1588770" cy="949502"/>
            <a:chOff x="3600450" y="1834515"/>
            <a:chExt cx="1931670" cy="1154430"/>
          </a:xfrm>
        </p:grpSpPr>
        <p:pic>
          <p:nvPicPr>
            <p:cNvPr id="34" name="Picture 33">
              <a:extLst>
                <a:ext uri="{FF2B5EF4-FFF2-40B4-BE49-F238E27FC236}">
                  <a16:creationId xmlns:a16="http://schemas.microsoft.com/office/drawing/2014/main" id="{94A4673E-C90F-430A-94C6-C42460294D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0450" y="1834515"/>
              <a:ext cx="1154430" cy="1154430"/>
            </a:xfrm>
            <a:prstGeom prst="rect">
              <a:avLst/>
            </a:prstGeom>
          </p:spPr>
        </p:pic>
        <p:pic>
          <p:nvPicPr>
            <p:cNvPr id="36" name="Picture 35">
              <a:extLst>
                <a:ext uri="{FF2B5EF4-FFF2-40B4-BE49-F238E27FC236}">
                  <a16:creationId xmlns:a16="http://schemas.microsoft.com/office/drawing/2014/main" id="{3A4BC7AA-7F9A-4BAF-B022-F1E1FD6AB2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7690" y="1834515"/>
              <a:ext cx="1154430" cy="1154430"/>
            </a:xfrm>
            <a:prstGeom prst="rect">
              <a:avLst/>
            </a:prstGeom>
          </p:spPr>
        </p:pic>
      </p:grpSp>
      <p:cxnSp>
        <p:nvCxnSpPr>
          <p:cNvPr id="39" name="Straight Connector 38">
            <a:extLst>
              <a:ext uri="{FF2B5EF4-FFF2-40B4-BE49-F238E27FC236}">
                <a16:creationId xmlns:a16="http://schemas.microsoft.com/office/drawing/2014/main" id="{59AF43F6-7411-4451-953D-4C41B04A1665}"/>
              </a:ext>
            </a:extLst>
          </p:cNvPr>
          <p:cNvCxnSpPr>
            <a:stCxn id="34" idx="0"/>
          </p:cNvCxnSpPr>
          <p:nvPr/>
        </p:nvCxnSpPr>
        <p:spPr>
          <a:xfrm flipV="1">
            <a:off x="4252368" y="868680"/>
            <a:ext cx="2483713" cy="75029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BAC33A96-1EED-47A9-A593-4E159E910450}"/>
              </a:ext>
            </a:extLst>
          </p:cNvPr>
          <p:cNvCxnSpPr>
            <a:cxnSpLocks/>
            <a:stCxn id="36" idx="0"/>
            <a:endCxn id="35" idx="3"/>
          </p:cNvCxnSpPr>
          <p:nvPr/>
        </p:nvCxnSpPr>
        <p:spPr>
          <a:xfrm flipV="1">
            <a:off x="4891636" y="973997"/>
            <a:ext cx="1844445" cy="644983"/>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E6324751-E059-4A20-835C-FF8501E87BC9}"/>
              </a:ext>
            </a:extLst>
          </p:cNvPr>
          <p:cNvCxnSpPr/>
          <p:nvPr/>
        </p:nvCxnSpPr>
        <p:spPr>
          <a:xfrm flipH="1" flipV="1">
            <a:off x="2407923" y="868680"/>
            <a:ext cx="2483713" cy="75029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E49DA725-946F-4E30-9D91-522FC7C0E773}"/>
              </a:ext>
            </a:extLst>
          </p:cNvPr>
          <p:cNvCxnSpPr/>
          <p:nvPr/>
        </p:nvCxnSpPr>
        <p:spPr>
          <a:xfrm flipH="1" flipV="1">
            <a:off x="2407923" y="973997"/>
            <a:ext cx="1844445" cy="644983"/>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A3850ECD-53D8-4DBF-9017-BC05E1C4DFEB}"/>
              </a:ext>
            </a:extLst>
          </p:cNvPr>
          <p:cNvSpPr txBox="1"/>
          <p:nvPr/>
        </p:nvSpPr>
        <p:spPr>
          <a:xfrm>
            <a:off x="3586379" y="668625"/>
            <a:ext cx="1971245" cy="400110"/>
          </a:xfrm>
          <a:prstGeom prst="rect">
            <a:avLst/>
          </a:prstGeom>
          <a:noFill/>
        </p:spPr>
        <p:txBody>
          <a:bodyPr wrap="none" rtlCol="0">
            <a:spAutoFit/>
          </a:bodyPr>
          <a:lstStyle/>
          <a:p>
            <a:pPr algn="ctr"/>
            <a:r>
              <a:rPr lang="en-US" sz="2000" b="1" dirty="0"/>
              <a:t>(Local Detectors)</a:t>
            </a:r>
          </a:p>
        </p:txBody>
      </p:sp>
      <p:sp>
        <p:nvSpPr>
          <p:cNvPr id="46" name="Arrow: Right 45">
            <a:extLst>
              <a:ext uri="{FF2B5EF4-FFF2-40B4-BE49-F238E27FC236}">
                <a16:creationId xmlns:a16="http://schemas.microsoft.com/office/drawing/2014/main" id="{B700DEE7-B481-4F92-A4FC-DAF4130B9535}"/>
              </a:ext>
            </a:extLst>
          </p:cNvPr>
          <p:cNvSpPr/>
          <p:nvPr/>
        </p:nvSpPr>
        <p:spPr>
          <a:xfrm>
            <a:off x="5562802" y="801323"/>
            <a:ext cx="849428" cy="147369"/>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Arrow: Right 46">
            <a:extLst>
              <a:ext uri="{FF2B5EF4-FFF2-40B4-BE49-F238E27FC236}">
                <a16:creationId xmlns:a16="http://schemas.microsoft.com/office/drawing/2014/main" id="{37676867-C711-4603-B5F6-2B79C02F78F8}"/>
              </a:ext>
            </a:extLst>
          </p:cNvPr>
          <p:cNvSpPr/>
          <p:nvPr/>
        </p:nvSpPr>
        <p:spPr>
          <a:xfrm flipH="1">
            <a:off x="2686912" y="826626"/>
            <a:ext cx="849428" cy="147369"/>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TextBox 47">
            <a:extLst>
              <a:ext uri="{FF2B5EF4-FFF2-40B4-BE49-F238E27FC236}">
                <a16:creationId xmlns:a16="http://schemas.microsoft.com/office/drawing/2014/main" id="{CDF06425-ECA7-4D82-A14D-7D48B09677A4}"/>
              </a:ext>
            </a:extLst>
          </p:cNvPr>
          <p:cNvSpPr txBox="1"/>
          <p:nvPr/>
        </p:nvSpPr>
        <p:spPr>
          <a:xfrm>
            <a:off x="1555125" y="1224004"/>
            <a:ext cx="857351" cy="300082"/>
          </a:xfrm>
          <a:prstGeom prst="rect">
            <a:avLst/>
          </a:prstGeom>
          <a:noFill/>
        </p:spPr>
        <p:txBody>
          <a:bodyPr wrap="none" rtlCol="0">
            <a:spAutoFit/>
          </a:bodyPr>
          <a:lstStyle/>
          <a:p>
            <a:r>
              <a:rPr lang="en-US" b="1" dirty="0"/>
              <a:t>Camera 1</a:t>
            </a:r>
          </a:p>
        </p:txBody>
      </p:sp>
      <p:sp>
        <p:nvSpPr>
          <p:cNvPr id="49" name="TextBox 48">
            <a:extLst>
              <a:ext uri="{FF2B5EF4-FFF2-40B4-BE49-F238E27FC236}">
                <a16:creationId xmlns:a16="http://schemas.microsoft.com/office/drawing/2014/main" id="{AB6D34C5-ACAE-42B1-89A1-1EC87D891B43}"/>
              </a:ext>
            </a:extLst>
          </p:cNvPr>
          <p:cNvSpPr txBox="1"/>
          <p:nvPr/>
        </p:nvSpPr>
        <p:spPr>
          <a:xfrm>
            <a:off x="6731528" y="1224004"/>
            <a:ext cx="882999" cy="300082"/>
          </a:xfrm>
          <a:prstGeom prst="rect">
            <a:avLst/>
          </a:prstGeom>
          <a:noFill/>
        </p:spPr>
        <p:txBody>
          <a:bodyPr wrap="none" rtlCol="0">
            <a:spAutoFit/>
          </a:bodyPr>
          <a:lstStyle/>
          <a:p>
            <a:r>
              <a:rPr lang="en-US" b="1" dirty="0"/>
              <a:t>Camera N</a:t>
            </a:r>
          </a:p>
        </p:txBody>
      </p:sp>
      <p:sp>
        <p:nvSpPr>
          <p:cNvPr id="50" name="TextBox 49">
            <a:extLst>
              <a:ext uri="{FF2B5EF4-FFF2-40B4-BE49-F238E27FC236}">
                <a16:creationId xmlns:a16="http://schemas.microsoft.com/office/drawing/2014/main" id="{4E7649B7-D3F0-44EA-9442-8A165C6EE7FA}"/>
              </a:ext>
            </a:extLst>
          </p:cNvPr>
          <p:cNvSpPr txBox="1"/>
          <p:nvPr/>
        </p:nvSpPr>
        <p:spPr>
          <a:xfrm>
            <a:off x="4157464" y="2575021"/>
            <a:ext cx="829073" cy="338554"/>
          </a:xfrm>
          <a:prstGeom prst="rect">
            <a:avLst/>
          </a:prstGeom>
          <a:noFill/>
        </p:spPr>
        <p:txBody>
          <a:bodyPr wrap="none" rtlCol="0">
            <a:spAutoFit/>
          </a:bodyPr>
          <a:lstStyle/>
          <a:p>
            <a:r>
              <a:rPr lang="en-US" sz="1600" b="1" dirty="0"/>
              <a:t>Objects</a:t>
            </a:r>
          </a:p>
        </p:txBody>
      </p:sp>
      <p:sp>
        <p:nvSpPr>
          <p:cNvPr id="51" name="Rectangle 50">
            <a:extLst>
              <a:ext uri="{FF2B5EF4-FFF2-40B4-BE49-F238E27FC236}">
                <a16:creationId xmlns:a16="http://schemas.microsoft.com/office/drawing/2014/main" id="{E47A5A84-8F0B-42D4-8965-66B898129D04}"/>
              </a:ext>
            </a:extLst>
          </p:cNvPr>
          <p:cNvSpPr/>
          <p:nvPr/>
        </p:nvSpPr>
        <p:spPr>
          <a:xfrm>
            <a:off x="1981522" y="1524088"/>
            <a:ext cx="53018" cy="20953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id="{688910B5-E9BB-4924-84A3-A919B8CBCC08}"/>
              </a:ext>
            </a:extLst>
          </p:cNvPr>
          <p:cNvSpPr/>
          <p:nvPr/>
        </p:nvSpPr>
        <p:spPr>
          <a:xfrm>
            <a:off x="7107183" y="1520817"/>
            <a:ext cx="53018" cy="209532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Rectangle 53">
            <a:extLst>
              <a:ext uri="{FF2B5EF4-FFF2-40B4-BE49-F238E27FC236}">
                <a16:creationId xmlns:a16="http://schemas.microsoft.com/office/drawing/2014/main" id="{927CAFE5-42B0-4771-8D35-17391BE71CC7}"/>
              </a:ext>
            </a:extLst>
          </p:cNvPr>
          <p:cNvSpPr/>
          <p:nvPr/>
        </p:nvSpPr>
        <p:spPr>
          <a:xfrm rot="5400000">
            <a:off x="2381413" y="3216257"/>
            <a:ext cx="53018" cy="8527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Rectangle 54">
            <a:extLst>
              <a:ext uri="{FF2B5EF4-FFF2-40B4-BE49-F238E27FC236}">
                <a16:creationId xmlns:a16="http://schemas.microsoft.com/office/drawing/2014/main" id="{9B9AEA86-CAC5-461F-8CD7-8D866A857B45}"/>
              </a:ext>
            </a:extLst>
          </p:cNvPr>
          <p:cNvSpPr/>
          <p:nvPr/>
        </p:nvSpPr>
        <p:spPr>
          <a:xfrm rot="5400000">
            <a:off x="6699474" y="3189747"/>
            <a:ext cx="53018" cy="8527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3F410764-C5FC-4E3A-992C-639B88A735B0}"/>
              </a:ext>
            </a:extLst>
          </p:cNvPr>
          <p:cNvSpPr/>
          <p:nvPr/>
        </p:nvSpPr>
        <p:spPr>
          <a:xfrm>
            <a:off x="2807815" y="3135086"/>
            <a:ext cx="45719" cy="9914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Rectangle 56">
            <a:extLst>
              <a:ext uri="{FF2B5EF4-FFF2-40B4-BE49-F238E27FC236}">
                <a16:creationId xmlns:a16="http://schemas.microsoft.com/office/drawing/2014/main" id="{FFC1E9D5-7A99-474F-8EA1-672FFA1F103E}"/>
              </a:ext>
            </a:extLst>
          </p:cNvPr>
          <p:cNvSpPr/>
          <p:nvPr/>
        </p:nvSpPr>
        <p:spPr>
          <a:xfrm>
            <a:off x="6257515" y="3135086"/>
            <a:ext cx="45719" cy="9914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a:extLst>
              <a:ext uri="{FF2B5EF4-FFF2-40B4-BE49-F238E27FC236}">
                <a16:creationId xmlns:a16="http://schemas.microsoft.com/office/drawing/2014/main" id="{415F6C85-168E-499E-B656-C7AB845714E9}"/>
              </a:ext>
            </a:extLst>
          </p:cNvPr>
          <p:cNvSpPr txBox="1"/>
          <p:nvPr/>
        </p:nvSpPr>
        <p:spPr>
          <a:xfrm>
            <a:off x="2838493" y="3276868"/>
            <a:ext cx="3415359" cy="707886"/>
          </a:xfrm>
          <a:prstGeom prst="rect">
            <a:avLst/>
          </a:prstGeom>
          <a:noFill/>
        </p:spPr>
        <p:txBody>
          <a:bodyPr wrap="none" rtlCol="0">
            <a:spAutoFit/>
          </a:bodyPr>
          <a:lstStyle/>
          <a:p>
            <a:pPr marL="285750" indent="-285750">
              <a:buFont typeface="Wingdings" panose="05000000000000000000" pitchFamily="2" charset="2"/>
              <a:buChar char="ü"/>
            </a:pPr>
            <a:r>
              <a:rPr lang="en-US" sz="2000" dirty="0">
                <a:solidFill>
                  <a:srgbClr val="0556CD"/>
                </a:solidFill>
              </a:rPr>
              <a:t> </a:t>
            </a:r>
            <a:r>
              <a:rPr lang="en-US" sz="2000" dirty="0"/>
              <a:t>Identify people depth order</a:t>
            </a:r>
          </a:p>
          <a:p>
            <a:pPr marL="285750" indent="-285750">
              <a:buFont typeface="Wingdings" panose="05000000000000000000" pitchFamily="2" charset="2"/>
              <a:buChar char="ü"/>
            </a:pPr>
            <a:r>
              <a:rPr lang="en-US" sz="2000" dirty="0">
                <a:solidFill>
                  <a:srgbClr val="0556CD"/>
                </a:solidFill>
              </a:rPr>
              <a:t> </a:t>
            </a:r>
            <a:r>
              <a:rPr lang="en-US" sz="2000" dirty="0"/>
              <a:t>Body Occlusion Handling</a:t>
            </a:r>
            <a:endParaRPr lang="en-US" sz="2000" dirty="0">
              <a:solidFill>
                <a:srgbClr val="0556CD"/>
              </a:solidFill>
            </a:endParaRPr>
          </a:p>
        </p:txBody>
      </p:sp>
      <p:sp>
        <p:nvSpPr>
          <p:cNvPr id="59" name="Rectangle 58">
            <a:extLst>
              <a:ext uri="{FF2B5EF4-FFF2-40B4-BE49-F238E27FC236}">
                <a16:creationId xmlns:a16="http://schemas.microsoft.com/office/drawing/2014/main" id="{DF5049A5-4703-4E87-9416-9AF12D810CBF}"/>
              </a:ext>
            </a:extLst>
          </p:cNvPr>
          <p:cNvSpPr/>
          <p:nvPr/>
        </p:nvSpPr>
        <p:spPr>
          <a:xfrm rot="5400000">
            <a:off x="924768" y="204342"/>
            <a:ext cx="53018" cy="19025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Rectangle 59">
            <a:extLst>
              <a:ext uri="{FF2B5EF4-FFF2-40B4-BE49-F238E27FC236}">
                <a16:creationId xmlns:a16="http://schemas.microsoft.com/office/drawing/2014/main" id="{C410D798-7A05-472B-83F4-BBC0155CD8E4}"/>
              </a:ext>
            </a:extLst>
          </p:cNvPr>
          <p:cNvSpPr/>
          <p:nvPr/>
        </p:nvSpPr>
        <p:spPr>
          <a:xfrm rot="5400000">
            <a:off x="8166212" y="177833"/>
            <a:ext cx="53018" cy="190255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a:extLst>
              <a:ext uri="{FF2B5EF4-FFF2-40B4-BE49-F238E27FC236}">
                <a16:creationId xmlns:a16="http://schemas.microsoft.com/office/drawing/2014/main" id="{DB146C3C-B5A1-400A-BAA8-A5B672272F9D}"/>
              </a:ext>
            </a:extLst>
          </p:cNvPr>
          <p:cNvSpPr txBox="1"/>
          <p:nvPr/>
        </p:nvSpPr>
        <p:spPr>
          <a:xfrm>
            <a:off x="7488421" y="798649"/>
            <a:ext cx="1536511" cy="300082"/>
          </a:xfrm>
          <a:prstGeom prst="rect">
            <a:avLst/>
          </a:prstGeom>
          <a:noFill/>
        </p:spPr>
        <p:txBody>
          <a:bodyPr wrap="none" rtlCol="0">
            <a:spAutoFit/>
          </a:bodyPr>
          <a:lstStyle/>
          <a:p>
            <a:r>
              <a:rPr lang="en-US" b="1" dirty="0"/>
              <a:t>To the Central HUB</a:t>
            </a:r>
          </a:p>
        </p:txBody>
      </p:sp>
      <p:sp>
        <p:nvSpPr>
          <p:cNvPr id="62" name="TextBox 61">
            <a:extLst>
              <a:ext uri="{FF2B5EF4-FFF2-40B4-BE49-F238E27FC236}">
                <a16:creationId xmlns:a16="http://schemas.microsoft.com/office/drawing/2014/main" id="{3D5E113D-96F5-4D0D-A966-542953F7B5E2}"/>
              </a:ext>
            </a:extLst>
          </p:cNvPr>
          <p:cNvSpPr txBox="1"/>
          <p:nvPr/>
        </p:nvSpPr>
        <p:spPr>
          <a:xfrm>
            <a:off x="3064354" y="4342181"/>
            <a:ext cx="2963632" cy="584775"/>
          </a:xfrm>
          <a:prstGeom prst="rect">
            <a:avLst/>
          </a:prstGeom>
          <a:noFill/>
        </p:spPr>
        <p:txBody>
          <a:bodyPr wrap="none" rtlCol="0">
            <a:spAutoFit/>
          </a:bodyPr>
          <a:lstStyle/>
          <a:p>
            <a:r>
              <a:rPr lang="en-US" sz="3200" b="1" dirty="0"/>
              <a:t>1) Local Trackers</a:t>
            </a:r>
          </a:p>
        </p:txBody>
      </p:sp>
    </p:spTree>
    <p:extLst>
      <p:ext uri="{BB962C8B-B14F-4D97-AF65-F5344CB8AC3E}">
        <p14:creationId xmlns:p14="http://schemas.microsoft.com/office/powerpoint/2010/main" val="423799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barn(outVertical)">
                                      <p:cBhvr>
                                        <p:cTn id="11" dur="500"/>
                                        <p:tgtEl>
                                          <p:spTgt spid="4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wipe(left)">
                                      <p:cBhvr>
                                        <p:cTn id="15" dur="500"/>
                                        <p:tgtEl>
                                          <p:spTgt spid="59"/>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down)">
                                      <p:cBhvr>
                                        <p:cTn id="19" dur="500"/>
                                        <p:tgtEl>
                                          <p:spTgt spid="43"/>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down)">
                                      <p:cBhvr>
                                        <p:cTn id="23" dur="500"/>
                                        <p:tgtEl>
                                          <p:spTgt spid="42"/>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down)">
                                      <p:cBhvr>
                                        <p:cTn id="27" dur="500"/>
                                        <p:tgtEl>
                                          <p:spTgt spid="39"/>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wipe(down)">
                                      <p:cBhvr>
                                        <p:cTn id="31" dur="500"/>
                                        <p:tgtEl>
                                          <p:spTgt spid="41"/>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wipe(up)">
                                      <p:cBhvr>
                                        <p:cTn id="35" dur="500"/>
                                        <p:tgtEl>
                                          <p:spTgt spid="51"/>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up)">
                                      <p:cBhvr>
                                        <p:cTn id="39" dur="500"/>
                                        <p:tgtEl>
                                          <p:spTgt spid="52"/>
                                        </p:tgtEl>
                                      </p:cBhvr>
                                    </p:animEffect>
                                  </p:childTnLst>
                                </p:cTn>
                              </p:par>
                            </p:childTnLst>
                          </p:cTn>
                        </p:par>
                        <p:par>
                          <p:cTn id="40" fill="hold">
                            <p:stCondLst>
                              <p:cond delay="4500"/>
                            </p:stCondLst>
                            <p:childTnLst>
                              <p:par>
                                <p:cTn id="41" presetID="16" presetClass="entr" presetSubtype="21" fill="hold" grpId="0" nodeType="after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barn(inVertical)">
                                      <p:cBhvr>
                                        <p:cTn id="43" dur="500"/>
                                        <p:tgtEl>
                                          <p:spTgt spid="54"/>
                                        </p:tgtEl>
                                      </p:cBhvr>
                                    </p:animEffect>
                                  </p:childTnLst>
                                </p:cTn>
                              </p:par>
                            </p:childTnLst>
                          </p:cTn>
                        </p:par>
                        <p:par>
                          <p:cTn id="44" fill="hold">
                            <p:stCondLst>
                              <p:cond delay="5000"/>
                            </p:stCondLst>
                            <p:childTnLst>
                              <p:par>
                                <p:cTn id="45" presetID="16" presetClass="entr" presetSubtype="21" fill="hold" grpId="0" nodeType="after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barn(inVertical)">
                                      <p:cBhvr>
                                        <p:cTn id="47" dur="500"/>
                                        <p:tgtEl>
                                          <p:spTgt spid="55"/>
                                        </p:tgtEl>
                                      </p:cBhvr>
                                    </p:animEffect>
                                  </p:childTnLst>
                                </p:cTn>
                              </p:par>
                            </p:childTnLst>
                          </p:cTn>
                        </p:par>
                        <p:par>
                          <p:cTn id="48" fill="hold">
                            <p:stCondLst>
                              <p:cond delay="5500"/>
                            </p:stCondLst>
                            <p:childTnLst>
                              <p:par>
                                <p:cTn id="49" presetID="16" presetClass="entr" presetSubtype="42" fill="hold" grpId="0"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barn(outHorizontal)">
                                      <p:cBhvr>
                                        <p:cTn id="51" dur="500"/>
                                        <p:tgtEl>
                                          <p:spTgt spid="56"/>
                                        </p:tgtEl>
                                      </p:cBhvr>
                                    </p:animEffect>
                                  </p:childTnLst>
                                </p:cTn>
                              </p:par>
                            </p:childTnLst>
                          </p:cTn>
                        </p:par>
                        <p:par>
                          <p:cTn id="52" fill="hold">
                            <p:stCondLst>
                              <p:cond delay="6000"/>
                            </p:stCondLst>
                            <p:childTnLst>
                              <p:par>
                                <p:cTn id="53" presetID="16" presetClass="entr" presetSubtype="42" fill="hold" grpId="0" nodeType="after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barn(outHorizontal)">
                                      <p:cBhvr>
                                        <p:cTn id="55" dur="500"/>
                                        <p:tgtEl>
                                          <p:spTgt spid="57"/>
                                        </p:tgtEl>
                                      </p:cBhvr>
                                    </p:animEffect>
                                  </p:childTnLst>
                                </p:cTn>
                              </p:par>
                            </p:childTnLst>
                          </p:cTn>
                        </p:par>
                        <p:par>
                          <p:cTn id="56" fill="hold">
                            <p:stCondLst>
                              <p:cond delay="6500"/>
                            </p:stCondLst>
                            <p:childTnLst>
                              <p:par>
                                <p:cTn id="57" presetID="22" presetClass="entr" presetSubtype="8" fill="hold" grpId="0" nodeType="after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wipe(left)">
                                      <p:cBhvr>
                                        <p:cTn id="59" dur="500"/>
                                        <p:tgtEl>
                                          <p:spTgt spid="58"/>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wipe(left)">
                                      <p:cBhvr>
                                        <p:cTn id="63" dur="500"/>
                                        <p:tgtEl>
                                          <p:spTgt spid="60"/>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61"/>
                                        </p:tgtEl>
                                        <p:attrNameLst>
                                          <p:attrName>style.visibility</p:attrName>
                                        </p:attrNameLst>
                                      </p:cBhvr>
                                      <p:to>
                                        <p:strVal val="visible"/>
                                      </p:to>
                                    </p:set>
                                    <p:animEffect transition="in" filter="wipe(left)">
                                      <p:cBhvr>
                                        <p:cTn id="66" dur="500"/>
                                        <p:tgtEl>
                                          <p:spTgt spid="61"/>
                                        </p:tgtEl>
                                      </p:cBhvr>
                                    </p:animEffect>
                                  </p:childTnLst>
                                </p:cTn>
                              </p:par>
                            </p:childTnLst>
                          </p:cTn>
                        </p:par>
                        <p:par>
                          <p:cTn id="67" fill="hold">
                            <p:stCondLst>
                              <p:cond delay="7500"/>
                            </p:stCondLst>
                            <p:childTnLst>
                              <p:par>
                                <p:cTn id="68" presetID="22" presetClass="entr" presetSubtype="8" fill="hold" nodeType="afterEffect">
                                  <p:stCondLst>
                                    <p:cond delay="0"/>
                                  </p:stCondLst>
                                  <p:childTnLst>
                                    <p:set>
                                      <p:cBhvr>
                                        <p:cTn id="69" dur="1" fill="hold">
                                          <p:stCondLst>
                                            <p:cond delay="0"/>
                                          </p:stCondLst>
                                        </p:cTn>
                                        <p:tgtEl>
                                          <p:spTgt spid="58">
                                            <p:txEl>
                                              <p:pRg st="0" end="0"/>
                                            </p:txEl>
                                          </p:spTgt>
                                        </p:tgtEl>
                                        <p:attrNameLst>
                                          <p:attrName>style.visibility</p:attrName>
                                        </p:attrNameLst>
                                      </p:cBhvr>
                                      <p:to>
                                        <p:strVal val="visible"/>
                                      </p:to>
                                    </p:set>
                                    <p:animEffect transition="in" filter="wipe(left)">
                                      <p:cBhvr>
                                        <p:cTn id="70" dur="500"/>
                                        <p:tgtEl>
                                          <p:spTgt spid="58">
                                            <p:txEl>
                                              <p:pRg st="0" end="0"/>
                                            </p:txEl>
                                          </p:spTgt>
                                        </p:tgtEl>
                                      </p:cBhvr>
                                    </p:animEffect>
                                  </p:childTnLst>
                                </p:cTn>
                              </p:par>
                            </p:childTnLst>
                          </p:cTn>
                        </p:par>
                        <p:par>
                          <p:cTn id="71" fill="hold">
                            <p:stCondLst>
                              <p:cond delay="8000"/>
                            </p:stCondLst>
                            <p:childTnLst>
                              <p:par>
                                <p:cTn id="72" presetID="22" presetClass="entr" presetSubtype="8" fill="hold" nodeType="afterEffect">
                                  <p:stCondLst>
                                    <p:cond delay="0"/>
                                  </p:stCondLst>
                                  <p:childTnLst>
                                    <p:set>
                                      <p:cBhvr>
                                        <p:cTn id="73" dur="1" fill="hold">
                                          <p:stCondLst>
                                            <p:cond delay="0"/>
                                          </p:stCondLst>
                                        </p:cTn>
                                        <p:tgtEl>
                                          <p:spTgt spid="58">
                                            <p:txEl>
                                              <p:pRg st="1" end="1"/>
                                            </p:txEl>
                                          </p:spTgt>
                                        </p:tgtEl>
                                        <p:attrNameLst>
                                          <p:attrName>style.visibility</p:attrName>
                                        </p:attrNameLst>
                                      </p:cBhvr>
                                      <p:to>
                                        <p:strVal val="visible"/>
                                      </p:to>
                                    </p:set>
                                    <p:animEffect transition="in" filter="wipe(left)">
                                      <p:cBhvr>
                                        <p:cTn id="74" dur="500"/>
                                        <p:tgtEl>
                                          <p:spTgt spid="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51" grpId="0" animBg="1"/>
      <p:bldP spid="52" grpId="0" animBg="1"/>
      <p:bldP spid="54" grpId="0" animBg="1"/>
      <p:bldP spid="55" grpId="0" animBg="1"/>
      <p:bldP spid="56" grpId="0" animBg="1"/>
      <p:bldP spid="57" grpId="0" animBg="1"/>
      <p:bldP spid="58" grpId="0"/>
      <p:bldP spid="59" grpId="0" animBg="1"/>
      <p:bldP spid="60" grpId="0" animBg="1"/>
      <p:bldP spid="6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2">
            <a:extLst>
              <a:ext uri="{FF2B5EF4-FFF2-40B4-BE49-F238E27FC236}">
                <a16:creationId xmlns:a16="http://schemas.microsoft.com/office/drawing/2014/main" id="{EFD18212-24E8-4DC4-A1C2-A1F9D163F690}"/>
              </a:ext>
            </a:extLst>
          </p:cNvPr>
          <p:cNvGrpSpPr/>
          <p:nvPr/>
        </p:nvGrpSpPr>
        <p:grpSpPr>
          <a:xfrm>
            <a:off x="1943100" y="259499"/>
            <a:ext cx="5257800" cy="5257800"/>
            <a:chOff x="1555956" y="1192164"/>
            <a:chExt cx="5257800" cy="5257800"/>
          </a:xfrm>
        </p:grpSpPr>
        <p:sp>
          <p:nvSpPr>
            <p:cNvPr id="5" name="Oval 4">
              <a:extLst>
                <a:ext uri="{FF2B5EF4-FFF2-40B4-BE49-F238E27FC236}">
                  <a16:creationId xmlns:a16="http://schemas.microsoft.com/office/drawing/2014/main" id="{63270C48-FA3A-4919-A573-FCD6272D8480}"/>
                </a:ext>
              </a:extLst>
            </p:cNvPr>
            <p:cNvSpPr/>
            <p:nvPr/>
          </p:nvSpPr>
          <p:spPr>
            <a:xfrm>
              <a:off x="1555956" y="1192164"/>
              <a:ext cx="5257800" cy="5257800"/>
            </a:xfrm>
            <a:prstGeom prst="ellipse">
              <a:avLst/>
            </a:prstGeom>
            <a:solidFill>
              <a:schemeClr val="accent1">
                <a:alpha val="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6" name="Group 30">
              <a:extLst>
                <a:ext uri="{FF2B5EF4-FFF2-40B4-BE49-F238E27FC236}">
                  <a16:creationId xmlns:a16="http://schemas.microsoft.com/office/drawing/2014/main" id="{24C4CBFF-9748-4983-8E92-03782FF14BF5}"/>
                </a:ext>
              </a:extLst>
            </p:cNvPr>
            <p:cNvGrpSpPr/>
            <p:nvPr/>
          </p:nvGrpSpPr>
          <p:grpSpPr>
            <a:xfrm>
              <a:off x="2133600" y="1981200"/>
              <a:ext cx="4038599" cy="3657602"/>
              <a:chOff x="2133600" y="1981200"/>
              <a:chExt cx="4038599" cy="3657602"/>
            </a:xfrm>
          </p:grpSpPr>
          <p:grpSp>
            <p:nvGrpSpPr>
              <p:cNvPr id="7" name="Group 27">
                <a:extLst>
                  <a:ext uri="{FF2B5EF4-FFF2-40B4-BE49-F238E27FC236}">
                    <a16:creationId xmlns:a16="http://schemas.microsoft.com/office/drawing/2014/main" id="{F541C25E-3EF0-4FB9-8301-FB62810B636E}"/>
                  </a:ext>
                </a:extLst>
              </p:cNvPr>
              <p:cNvGrpSpPr/>
              <p:nvPr/>
            </p:nvGrpSpPr>
            <p:grpSpPr>
              <a:xfrm flipH="1" flipV="1">
                <a:off x="4191000" y="3810000"/>
                <a:ext cx="1981199" cy="1828802"/>
                <a:chOff x="2209800" y="1981200"/>
                <a:chExt cx="1981199" cy="1828802"/>
              </a:xfrm>
            </p:grpSpPr>
            <p:sp>
              <p:nvSpPr>
                <p:cNvPr id="17" name="Oval 16">
                  <a:extLst>
                    <a:ext uri="{FF2B5EF4-FFF2-40B4-BE49-F238E27FC236}">
                      <a16:creationId xmlns:a16="http://schemas.microsoft.com/office/drawing/2014/main" id="{B20E5610-35F2-44C2-89B3-7B05467B75CE}"/>
                    </a:ext>
                  </a:extLst>
                </p:cNvPr>
                <p:cNvSpPr/>
                <p:nvPr/>
              </p:nvSpPr>
              <p:spPr>
                <a:xfrm>
                  <a:off x="2209800" y="1981200"/>
                  <a:ext cx="1143000" cy="1143000"/>
                </a:xfrm>
                <a:prstGeom prst="ellipse">
                  <a:avLst/>
                </a:prstGeom>
                <a:solidFill>
                  <a:srgbClr val="0556CD"/>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8" name="Straight Connector 17">
                  <a:extLst>
                    <a:ext uri="{FF2B5EF4-FFF2-40B4-BE49-F238E27FC236}">
                      <a16:creationId xmlns:a16="http://schemas.microsoft.com/office/drawing/2014/main" id="{8AAE7C73-BFAB-4A6D-9AB8-703851AE3B18}"/>
                    </a:ext>
                  </a:extLst>
                </p:cNvPr>
                <p:cNvCxnSpPr>
                  <a:stCxn id="17" idx="5"/>
                </p:cNvCxnSpPr>
                <p:nvPr/>
              </p:nvCxnSpPr>
              <p:spPr>
                <a:xfrm rot="16200000" flipH="1">
                  <a:off x="3261610" y="2880612"/>
                  <a:ext cx="853190" cy="1005589"/>
                </a:xfrm>
                <a:prstGeom prst="line">
                  <a:avLst/>
                </a:prstGeom>
                <a:noFill/>
                <a:ln w="762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8" name="Group 24">
                <a:extLst>
                  <a:ext uri="{FF2B5EF4-FFF2-40B4-BE49-F238E27FC236}">
                    <a16:creationId xmlns:a16="http://schemas.microsoft.com/office/drawing/2014/main" id="{EDF06662-6C13-4BBD-9461-EBE8B45F3227}"/>
                  </a:ext>
                </a:extLst>
              </p:cNvPr>
              <p:cNvGrpSpPr/>
              <p:nvPr/>
            </p:nvGrpSpPr>
            <p:grpSpPr>
              <a:xfrm flipH="1">
                <a:off x="4191000" y="1981200"/>
                <a:ext cx="1981199" cy="1828802"/>
                <a:chOff x="2209800" y="1981200"/>
                <a:chExt cx="1981199" cy="1828802"/>
              </a:xfrm>
            </p:grpSpPr>
            <p:sp>
              <p:nvSpPr>
                <p:cNvPr id="15" name="Oval 14">
                  <a:extLst>
                    <a:ext uri="{FF2B5EF4-FFF2-40B4-BE49-F238E27FC236}">
                      <a16:creationId xmlns:a16="http://schemas.microsoft.com/office/drawing/2014/main" id="{EB2B39C4-B067-496D-8ED0-5D082757DB83}"/>
                    </a:ext>
                  </a:extLst>
                </p:cNvPr>
                <p:cNvSpPr/>
                <p:nvPr/>
              </p:nvSpPr>
              <p:spPr>
                <a:xfrm>
                  <a:off x="2209800" y="1981200"/>
                  <a:ext cx="1143000" cy="1143000"/>
                </a:xfrm>
                <a:prstGeom prst="ellipse">
                  <a:avLst/>
                </a:prstGeom>
                <a:solidFill>
                  <a:srgbClr val="0556CD"/>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6" name="Straight Connector 15">
                  <a:extLst>
                    <a:ext uri="{FF2B5EF4-FFF2-40B4-BE49-F238E27FC236}">
                      <a16:creationId xmlns:a16="http://schemas.microsoft.com/office/drawing/2014/main" id="{E2DAE765-00A9-4E1E-8004-A9E31243492C}"/>
                    </a:ext>
                  </a:extLst>
                </p:cNvPr>
                <p:cNvCxnSpPr>
                  <a:stCxn id="15" idx="5"/>
                </p:cNvCxnSpPr>
                <p:nvPr/>
              </p:nvCxnSpPr>
              <p:spPr>
                <a:xfrm rot="16200000" flipH="1">
                  <a:off x="3261610" y="2880612"/>
                  <a:ext cx="853190" cy="1005589"/>
                </a:xfrm>
                <a:prstGeom prst="line">
                  <a:avLst/>
                </a:prstGeom>
                <a:noFill/>
                <a:ln w="762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9" name="Group 21">
                <a:extLst>
                  <a:ext uri="{FF2B5EF4-FFF2-40B4-BE49-F238E27FC236}">
                    <a16:creationId xmlns:a16="http://schemas.microsoft.com/office/drawing/2014/main" id="{4BBE8F59-6272-4609-95AC-3729F6EBE361}"/>
                  </a:ext>
                </a:extLst>
              </p:cNvPr>
              <p:cNvGrpSpPr/>
              <p:nvPr/>
            </p:nvGrpSpPr>
            <p:grpSpPr>
              <a:xfrm flipV="1">
                <a:off x="2133600" y="3810000"/>
                <a:ext cx="1981199" cy="1828802"/>
                <a:chOff x="2209800" y="1981200"/>
                <a:chExt cx="1981199" cy="1828802"/>
              </a:xfrm>
            </p:grpSpPr>
            <p:sp>
              <p:nvSpPr>
                <p:cNvPr id="13" name="Oval 12">
                  <a:extLst>
                    <a:ext uri="{FF2B5EF4-FFF2-40B4-BE49-F238E27FC236}">
                      <a16:creationId xmlns:a16="http://schemas.microsoft.com/office/drawing/2014/main" id="{5B145D2A-03AE-4A7E-BF78-9138D584A8D4}"/>
                    </a:ext>
                  </a:extLst>
                </p:cNvPr>
                <p:cNvSpPr/>
                <p:nvPr/>
              </p:nvSpPr>
              <p:spPr>
                <a:xfrm>
                  <a:off x="2209800" y="1981200"/>
                  <a:ext cx="1143000" cy="1143000"/>
                </a:xfrm>
                <a:prstGeom prst="ellipse">
                  <a:avLst/>
                </a:prstGeom>
                <a:solidFill>
                  <a:srgbClr val="0556CD"/>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4" name="Straight Connector 13">
                  <a:extLst>
                    <a:ext uri="{FF2B5EF4-FFF2-40B4-BE49-F238E27FC236}">
                      <a16:creationId xmlns:a16="http://schemas.microsoft.com/office/drawing/2014/main" id="{3041CBE9-2BF5-41F5-8A0C-F212CCCB9970}"/>
                    </a:ext>
                  </a:extLst>
                </p:cNvPr>
                <p:cNvCxnSpPr>
                  <a:stCxn id="13" idx="5"/>
                </p:cNvCxnSpPr>
                <p:nvPr/>
              </p:nvCxnSpPr>
              <p:spPr>
                <a:xfrm rot="16200000" flipH="1">
                  <a:off x="3261610" y="2880612"/>
                  <a:ext cx="853190" cy="1005589"/>
                </a:xfrm>
                <a:prstGeom prst="line">
                  <a:avLst/>
                </a:prstGeom>
                <a:noFill/>
                <a:ln w="762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10" name="Group 20">
                <a:extLst>
                  <a:ext uri="{FF2B5EF4-FFF2-40B4-BE49-F238E27FC236}">
                    <a16:creationId xmlns:a16="http://schemas.microsoft.com/office/drawing/2014/main" id="{57912615-33C8-4598-97B6-17864B6C1F7C}"/>
                  </a:ext>
                </a:extLst>
              </p:cNvPr>
              <p:cNvGrpSpPr/>
              <p:nvPr/>
            </p:nvGrpSpPr>
            <p:grpSpPr>
              <a:xfrm>
                <a:off x="2209800" y="1981200"/>
                <a:ext cx="1981199" cy="1828802"/>
                <a:chOff x="2209800" y="1981200"/>
                <a:chExt cx="1981199" cy="1828802"/>
              </a:xfrm>
            </p:grpSpPr>
            <p:sp>
              <p:nvSpPr>
                <p:cNvPr id="11" name="Oval 10">
                  <a:extLst>
                    <a:ext uri="{FF2B5EF4-FFF2-40B4-BE49-F238E27FC236}">
                      <a16:creationId xmlns:a16="http://schemas.microsoft.com/office/drawing/2014/main" id="{FFDB8CD1-9C3C-4F88-B71D-59FF17248C9B}"/>
                    </a:ext>
                  </a:extLst>
                </p:cNvPr>
                <p:cNvSpPr/>
                <p:nvPr/>
              </p:nvSpPr>
              <p:spPr>
                <a:xfrm>
                  <a:off x="2209800" y="1981200"/>
                  <a:ext cx="1143000" cy="1143000"/>
                </a:xfrm>
                <a:prstGeom prst="ellipse">
                  <a:avLst/>
                </a:prstGeom>
                <a:solidFill>
                  <a:srgbClr val="0556CD"/>
                </a:solidFill>
                <a:ln>
                  <a:solidFill>
                    <a:schemeClr val="bg1"/>
                  </a:solid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2" name="Straight Connector 11">
                  <a:extLst>
                    <a:ext uri="{FF2B5EF4-FFF2-40B4-BE49-F238E27FC236}">
                      <a16:creationId xmlns:a16="http://schemas.microsoft.com/office/drawing/2014/main" id="{40FEDBD0-B39A-465A-93D1-4D687189B51E}"/>
                    </a:ext>
                  </a:extLst>
                </p:cNvPr>
                <p:cNvCxnSpPr>
                  <a:stCxn id="11" idx="5"/>
                </p:cNvCxnSpPr>
                <p:nvPr/>
              </p:nvCxnSpPr>
              <p:spPr>
                <a:xfrm rot="16200000" flipH="1">
                  <a:off x="3261610" y="2880612"/>
                  <a:ext cx="853190" cy="1005589"/>
                </a:xfrm>
                <a:prstGeom prst="line">
                  <a:avLst/>
                </a:prstGeom>
                <a:noFill/>
                <a:ln w="7620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grpSp>
      <p:sp>
        <p:nvSpPr>
          <p:cNvPr id="19" name="Oval 18">
            <a:extLst>
              <a:ext uri="{FF2B5EF4-FFF2-40B4-BE49-F238E27FC236}">
                <a16:creationId xmlns:a16="http://schemas.microsoft.com/office/drawing/2014/main" id="{3CAC9204-1EDE-4519-89DB-4967AB099131}"/>
              </a:ext>
            </a:extLst>
          </p:cNvPr>
          <p:cNvSpPr/>
          <p:nvPr/>
        </p:nvSpPr>
        <p:spPr>
          <a:xfrm>
            <a:off x="3733800" y="2052783"/>
            <a:ext cx="1676400" cy="1676400"/>
          </a:xfrm>
          <a:prstGeom prst="ellipse">
            <a:avLst/>
          </a:prstGeom>
          <a:solidFill>
            <a:schemeClr val="bg1"/>
          </a:solidFill>
          <a:ln w="76200">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Oval 19">
            <a:extLst>
              <a:ext uri="{FF2B5EF4-FFF2-40B4-BE49-F238E27FC236}">
                <a16:creationId xmlns:a16="http://schemas.microsoft.com/office/drawing/2014/main" id="{955B447A-13B1-41B2-B45C-A18D5F731EC0}"/>
              </a:ext>
            </a:extLst>
          </p:cNvPr>
          <p:cNvSpPr/>
          <p:nvPr/>
        </p:nvSpPr>
        <p:spPr>
          <a:xfrm>
            <a:off x="3841956" y="2178147"/>
            <a:ext cx="1447800" cy="14478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TextBox 20">
            <a:extLst>
              <a:ext uri="{FF2B5EF4-FFF2-40B4-BE49-F238E27FC236}">
                <a16:creationId xmlns:a16="http://schemas.microsoft.com/office/drawing/2014/main" id="{29EDDBF9-4768-4BCA-AAC6-DF7AABAEAB7C}"/>
              </a:ext>
            </a:extLst>
          </p:cNvPr>
          <p:cNvSpPr txBox="1"/>
          <p:nvPr/>
        </p:nvSpPr>
        <p:spPr>
          <a:xfrm>
            <a:off x="3913496" y="2365179"/>
            <a:ext cx="1295400" cy="1046440"/>
          </a:xfrm>
          <a:prstGeom prst="rect">
            <a:avLst/>
          </a:prstGeom>
          <a:noFill/>
        </p:spPr>
        <p:txBody>
          <a:bodyPr wrap="square" rtlCol="0">
            <a:spAutoFit/>
          </a:bodyPr>
          <a:lstStyle/>
          <a:p>
            <a:pPr algn="ctr"/>
            <a:r>
              <a:rPr lang="en-US" sz="2400" dirty="0">
                <a:solidFill>
                  <a:prstClr val="black"/>
                </a:solidFill>
              </a:rPr>
              <a:t>Central</a:t>
            </a:r>
          </a:p>
          <a:p>
            <a:pPr algn="ctr"/>
            <a:r>
              <a:rPr lang="en-US" sz="2400" dirty="0">
                <a:solidFill>
                  <a:prstClr val="black"/>
                </a:solidFill>
              </a:rPr>
              <a:t>HUB</a:t>
            </a:r>
          </a:p>
          <a:p>
            <a:pPr algn="ctr"/>
            <a:r>
              <a:rPr lang="en-US" sz="1400" dirty="0">
                <a:solidFill>
                  <a:prstClr val="black"/>
                </a:solidFill>
              </a:rPr>
              <a:t>(Raspberry Pi)</a:t>
            </a:r>
          </a:p>
        </p:txBody>
      </p:sp>
      <p:sp>
        <p:nvSpPr>
          <p:cNvPr id="22" name="TextBox 21">
            <a:extLst>
              <a:ext uri="{FF2B5EF4-FFF2-40B4-BE49-F238E27FC236}">
                <a16:creationId xmlns:a16="http://schemas.microsoft.com/office/drawing/2014/main" id="{1CAD39D7-8FC8-48B2-B64D-5E14119CD1EE}"/>
              </a:ext>
            </a:extLst>
          </p:cNvPr>
          <p:cNvSpPr txBox="1"/>
          <p:nvPr/>
        </p:nvSpPr>
        <p:spPr>
          <a:xfrm>
            <a:off x="6629400" y="1112205"/>
            <a:ext cx="2286000" cy="1015663"/>
          </a:xfrm>
          <a:prstGeom prst="rect">
            <a:avLst/>
          </a:prstGeom>
          <a:noFill/>
        </p:spPr>
        <p:txBody>
          <a:bodyPr wrap="square" rtlCol="0">
            <a:spAutoFit/>
          </a:bodyPr>
          <a:lstStyle/>
          <a:p>
            <a:r>
              <a:rPr lang="en-US" sz="2000" b="1" dirty="0">
                <a:solidFill>
                  <a:prstClr val="black"/>
                </a:solidFill>
              </a:rPr>
              <a:t>Compare observations across cameras</a:t>
            </a:r>
          </a:p>
        </p:txBody>
      </p:sp>
      <p:sp>
        <p:nvSpPr>
          <p:cNvPr id="23" name="TextBox 22">
            <a:extLst>
              <a:ext uri="{FF2B5EF4-FFF2-40B4-BE49-F238E27FC236}">
                <a16:creationId xmlns:a16="http://schemas.microsoft.com/office/drawing/2014/main" id="{61C223D3-CC9C-443B-81A6-5FECBCB14A53}"/>
              </a:ext>
            </a:extLst>
          </p:cNvPr>
          <p:cNvSpPr txBox="1"/>
          <p:nvPr/>
        </p:nvSpPr>
        <p:spPr>
          <a:xfrm>
            <a:off x="5791200" y="1335031"/>
            <a:ext cx="458780" cy="584775"/>
          </a:xfrm>
          <a:prstGeom prst="rect">
            <a:avLst/>
          </a:prstGeom>
          <a:noFill/>
        </p:spPr>
        <p:txBody>
          <a:bodyPr wrap="none" rtlCol="0">
            <a:spAutoFit/>
          </a:bodyPr>
          <a:lstStyle/>
          <a:p>
            <a:r>
              <a:rPr lang="en-US" sz="3200" dirty="0">
                <a:solidFill>
                  <a:prstClr val="white"/>
                </a:solidFill>
                <a:latin typeface="Arial Black" pitchFamily="34" charset="0"/>
              </a:rPr>
              <a:t>1</a:t>
            </a:r>
          </a:p>
        </p:txBody>
      </p:sp>
      <p:sp>
        <p:nvSpPr>
          <p:cNvPr id="24" name="TextBox 23">
            <a:extLst>
              <a:ext uri="{FF2B5EF4-FFF2-40B4-BE49-F238E27FC236}">
                <a16:creationId xmlns:a16="http://schemas.microsoft.com/office/drawing/2014/main" id="{3516F3B9-EC69-40CE-986E-FC0D86C86D61}"/>
              </a:ext>
            </a:extLst>
          </p:cNvPr>
          <p:cNvSpPr txBox="1"/>
          <p:nvPr/>
        </p:nvSpPr>
        <p:spPr>
          <a:xfrm>
            <a:off x="6667499" y="3726518"/>
            <a:ext cx="2286000" cy="707886"/>
          </a:xfrm>
          <a:prstGeom prst="rect">
            <a:avLst/>
          </a:prstGeom>
          <a:noFill/>
        </p:spPr>
        <p:txBody>
          <a:bodyPr wrap="square" rtlCol="0">
            <a:spAutoFit/>
          </a:bodyPr>
          <a:lstStyle/>
          <a:p>
            <a:r>
              <a:rPr lang="en-US" sz="2000" b="1" dirty="0">
                <a:solidFill>
                  <a:prstClr val="black"/>
                </a:solidFill>
              </a:rPr>
              <a:t>Object Classification</a:t>
            </a:r>
          </a:p>
        </p:txBody>
      </p:sp>
      <p:sp>
        <p:nvSpPr>
          <p:cNvPr id="25" name="TextBox 24">
            <a:extLst>
              <a:ext uri="{FF2B5EF4-FFF2-40B4-BE49-F238E27FC236}">
                <a16:creationId xmlns:a16="http://schemas.microsoft.com/office/drawing/2014/main" id="{114E7393-F88C-4171-8EBC-8CC161F51732}"/>
              </a:ext>
            </a:extLst>
          </p:cNvPr>
          <p:cNvSpPr txBox="1"/>
          <p:nvPr/>
        </p:nvSpPr>
        <p:spPr>
          <a:xfrm>
            <a:off x="5803488" y="3849631"/>
            <a:ext cx="458780" cy="584775"/>
          </a:xfrm>
          <a:prstGeom prst="rect">
            <a:avLst/>
          </a:prstGeom>
          <a:noFill/>
        </p:spPr>
        <p:txBody>
          <a:bodyPr wrap="none" rtlCol="0">
            <a:spAutoFit/>
          </a:bodyPr>
          <a:lstStyle/>
          <a:p>
            <a:r>
              <a:rPr lang="en-US" sz="3200" dirty="0">
                <a:solidFill>
                  <a:prstClr val="white"/>
                </a:solidFill>
                <a:latin typeface="Arial Black" pitchFamily="34" charset="0"/>
              </a:rPr>
              <a:t>2</a:t>
            </a:r>
          </a:p>
        </p:txBody>
      </p:sp>
      <p:sp>
        <p:nvSpPr>
          <p:cNvPr id="26" name="TextBox 25">
            <a:extLst>
              <a:ext uri="{FF2B5EF4-FFF2-40B4-BE49-F238E27FC236}">
                <a16:creationId xmlns:a16="http://schemas.microsoft.com/office/drawing/2014/main" id="{47E46870-9DF0-4949-B42C-589B0031BC05}"/>
              </a:ext>
            </a:extLst>
          </p:cNvPr>
          <p:cNvSpPr txBox="1"/>
          <p:nvPr/>
        </p:nvSpPr>
        <p:spPr>
          <a:xfrm>
            <a:off x="2848896" y="3834883"/>
            <a:ext cx="458780" cy="584775"/>
          </a:xfrm>
          <a:prstGeom prst="rect">
            <a:avLst/>
          </a:prstGeom>
          <a:noFill/>
        </p:spPr>
        <p:txBody>
          <a:bodyPr wrap="none" rtlCol="0">
            <a:spAutoFit/>
          </a:bodyPr>
          <a:lstStyle/>
          <a:p>
            <a:r>
              <a:rPr lang="en-US" sz="3200" dirty="0">
                <a:solidFill>
                  <a:prstClr val="white"/>
                </a:solidFill>
                <a:latin typeface="Arial Black" pitchFamily="34" charset="0"/>
              </a:rPr>
              <a:t>3</a:t>
            </a:r>
          </a:p>
        </p:txBody>
      </p:sp>
      <p:sp>
        <p:nvSpPr>
          <p:cNvPr id="27" name="TextBox 26">
            <a:extLst>
              <a:ext uri="{FF2B5EF4-FFF2-40B4-BE49-F238E27FC236}">
                <a16:creationId xmlns:a16="http://schemas.microsoft.com/office/drawing/2014/main" id="{AA1F0A85-451B-4217-828E-A482DFFBB6FD}"/>
              </a:ext>
            </a:extLst>
          </p:cNvPr>
          <p:cNvSpPr txBox="1"/>
          <p:nvPr/>
        </p:nvSpPr>
        <p:spPr>
          <a:xfrm>
            <a:off x="2560114" y="1310076"/>
            <a:ext cx="1189878" cy="584775"/>
          </a:xfrm>
          <a:prstGeom prst="rect">
            <a:avLst/>
          </a:prstGeom>
          <a:noFill/>
        </p:spPr>
        <p:txBody>
          <a:bodyPr wrap="none" rtlCol="0">
            <a:spAutoFit/>
          </a:bodyPr>
          <a:lstStyle/>
          <a:p>
            <a:pPr algn="ctr"/>
            <a:r>
              <a:rPr lang="en-US" sz="1600" dirty="0">
                <a:solidFill>
                  <a:prstClr val="white"/>
                </a:solidFill>
                <a:latin typeface="Arial Black" pitchFamily="34" charset="0"/>
              </a:rPr>
              <a:t>Data</a:t>
            </a:r>
          </a:p>
          <a:p>
            <a:pPr algn="ctr"/>
            <a:r>
              <a:rPr lang="en-US" sz="1600" dirty="0">
                <a:solidFill>
                  <a:prstClr val="white"/>
                </a:solidFill>
                <a:latin typeface="Arial Black" pitchFamily="34" charset="0"/>
              </a:rPr>
              <a:t>Acquired</a:t>
            </a:r>
          </a:p>
        </p:txBody>
      </p:sp>
      <p:sp>
        <p:nvSpPr>
          <p:cNvPr id="29" name="Rectangle 28">
            <a:extLst>
              <a:ext uri="{FF2B5EF4-FFF2-40B4-BE49-F238E27FC236}">
                <a16:creationId xmlns:a16="http://schemas.microsoft.com/office/drawing/2014/main" id="{2A37AE40-ED5A-451A-9370-90FA84C9151F}"/>
              </a:ext>
            </a:extLst>
          </p:cNvPr>
          <p:cNvSpPr/>
          <p:nvPr/>
        </p:nvSpPr>
        <p:spPr>
          <a:xfrm rot="5400000">
            <a:off x="1379361" y="-330822"/>
            <a:ext cx="90177" cy="284889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1" name="Picture 30">
            <a:extLst>
              <a:ext uri="{FF2B5EF4-FFF2-40B4-BE49-F238E27FC236}">
                <a16:creationId xmlns:a16="http://schemas.microsoft.com/office/drawing/2014/main" id="{B974E356-851F-42AA-8A92-00273A839A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0499" y="2472142"/>
            <a:ext cx="755476" cy="755476"/>
          </a:xfrm>
          <a:prstGeom prst="rect">
            <a:avLst/>
          </a:prstGeom>
        </p:spPr>
      </p:pic>
      <p:sp>
        <p:nvSpPr>
          <p:cNvPr id="32" name="TextBox 31">
            <a:extLst>
              <a:ext uri="{FF2B5EF4-FFF2-40B4-BE49-F238E27FC236}">
                <a16:creationId xmlns:a16="http://schemas.microsoft.com/office/drawing/2014/main" id="{A1A76063-65C4-4713-8F78-E35CE2E075F2}"/>
              </a:ext>
            </a:extLst>
          </p:cNvPr>
          <p:cNvSpPr txBox="1"/>
          <p:nvPr/>
        </p:nvSpPr>
        <p:spPr>
          <a:xfrm>
            <a:off x="369324" y="3780694"/>
            <a:ext cx="2286000" cy="707886"/>
          </a:xfrm>
          <a:prstGeom prst="rect">
            <a:avLst/>
          </a:prstGeom>
          <a:noFill/>
        </p:spPr>
        <p:txBody>
          <a:bodyPr wrap="square" rtlCol="0">
            <a:spAutoFit/>
          </a:bodyPr>
          <a:lstStyle/>
          <a:p>
            <a:r>
              <a:rPr lang="en-US" sz="2000" b="1" dirty="0">
                <a:solidFill>
                  <a:prstClr val="black"/>
                </a:solidFill>
              </a:rPr>
              <a:t>Object recognition for repeated entry </a:t>
            </a:r>
          </a:p>
        </p:txBody>
      </p:sp>
      <p:cxnSp>
        <p:nvCxnSpPr>
          <p:cNvPr id="34" name="Connector: Curved 33">
            <a:extLst>
              <a:ext uri="{FF2B5EF4-FFF2-40B4-BE49-F238E27FC236}">
                <a16:creationId xmlns:a16="http://schemas.microsoft.com/office/drawing/2014/main" id="{C0A99CCD-1E7E-427F-AE93-2C3C0B73CA5A}"/>
              </a:ext>
            </a:extLst>
          </p:cNvPr>
          <p:cNvCxnSpPr/>
          <p:nvPr/>
        </p:nvCxnSpPr>
        <p:spPr>
          <a:xfrm rot="10800000">
            <a:off x="1943100" y="3411619"/>
            <a:ext cx="617014" cy="317564"/>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pic>
        <p:nvPicPr>
          <p:cNvPr id="36" name="Picture 35">
            <a:extLst>
              <a:ext uri="{FF2B5EF4-FFF2-40B4-BE49-F238E27FC236}">
                <a16:creationId xmlns:a16="http://schemas.microsoft.com/office/drawing/2014/main" id="{56190B46-6188-4D2C-8BF2-4F2F74EB29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956" y="2203432"/>
            <a:ext cx="1234033" cy="1208189"/>
          </a:xfrm>
          <a:prstGeom prst="rect">
            <a:avLst/>
          </a:prstGeom>
        </p:spPr>
      </p:pic>
      <p:sp>
        <p:nvSpPr>
          <p:cNvPr id="37" name="TextBox 36">
            <a:extLst>
              <a:ext uri="{FF2B5EF4-FFF2-40B4-BE49-F238E27FC236}">
                <a16:creationId xmlns:a16="http://schemas.microsoft.com/office/drawing/2014/main" id="{74DA4295-B7C9-4B92-952B-8835666B4CCF}"/>
              </a:ext>
            </a:extLst>
          </p:cNvPr>
          <p:cNvSpPr txBox="1"/>
          <p:nvPr/>
        </p:nvSpPr>
        <p:spPr>
          <a:xfrm>
            <a:off x="651349" y="3325865"/>
            <a:ext cx="1285608" cy="300082"/>
          </a:xfrm>
          <a:prstGeom prst="rect">
            <a:avLst/>
          </a:prstGeom>
          <a:noFill/>
        </p:spPr>
        <p:txBody>
          <a:bodyPr wrap="none" rtlCol="0">
            <a:spAutoFit/>
          </a:bodyPr>
          <a:lstStyle/>
          <a:p>
            <a:r>
              <a:rPr lang="en-US" dirty="0"/>
              <a:t>Server Updated</a:t>
            </a:r>
          </a:p>
        </p:txBody>
      </p:sp>
      <p:sp>
        <p:nvSpPr>
          <p:cNvPr id="38" name="Arrow: Up 37">
            <a:extLst>
              <a:ext uri="{FF2B5EF4-FFF2-40B4-BE49-F238E27FC236}">
                <a16:creationId xmlns:a16="http://schemas.microsoft.com/office/drawing/2014/main" id="{1633F1C3-2678-42CF-B5A1-CA043FDA8E23}"/>
              </a:ext>
            </a:extLst>
          </p:cNvPr>
          <p:cNvSpPr/>
          <p:nvPr/>
        </p:nvSpPr>
        <p:spPr>
          <a:xfrm>
            <a:off x="1472721" y="1252856"/>
            <a:ext cx="172161" cy="987923"/>
          </a:xfrm>
          <a:prstGeom prst="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TextBox 38">
            <a:extLst>
              <a:ext uri="{FF2B5EF4-FFF2-40B4-BE49-F238E27FC236}">
                <a16:creationId xmlns:a16="http://schemas.microsoft.com/office/drawing/2014/main" id="{7FAE757B-C604-462E-A862-FD1DCB08BAE3}"/>
              </a:ext>
            </a:extLst>
          </p:cNvPr>
          <p:cNvSpPr txBox="1"/>
          <p:nvPr/>
        </p:nvSpPr>
        <p:spPr>
          <a:xfrm>
            <a:off x="684026" y="1503861"/>
            <a:ext cx="856260" cy="507831"/>
          </a:xfrm>
          <a:prstGeom prst="rect">
            <a:avLst/>
          </a:prstGeom>
          <a:noFill/>
        </p:spPr>
        <p:txBody>
          <a:bodyPr wrap="none" rtlCol="0">
            <a:spAutoFit/>
          </a:bodyPr>
          <a:lstStyle/>
          <a:p>
            <a:pPr algn="r"/>
            <a:r>
              <a:rPr lang="en-US" dirty="0"/>
              <a:t>Cycle</a:t>
            </a:r>
          </a:p>
          <a:p>
            <a:pPr algn="r"/>
            <a:r>
              <a:rPr lang="en-US" dirty="0"/>
              <a:t>Repeated</a:t>
            </a:r>
          </a:p>
        </p:txBody>
      </p:sp>
      <p:sp>
        <p:nvSpPr>
          <p:cNvPr id="105" name="TextBox 104">
            <a:extLst>
              <a:ext uri="{FF2B5EF4-FFF2-40B4-BE49-F238E27FC236}">
                <a16:creationId xmlns:a16="http://schemas.microsoft.com/office/drawing/2014/main" id="{96D7E911-273E-46DE-946F-BFC25C293140}"/>
              </a:ext>
            </a:extLst>
          </p:cNvPr>
          <p:cNvSpPr txBox="1"/>
          <p:nvPr/>
        </p:nvSpPr>
        <p:spPr>
          <a:xfrm>
            <a:off x="2994998" y="478523"/>
            <a:ext cx="3132396" cy="584775"/>
          </a:xfrm>
          <a:prstGeom prst="rect">
            <a:avLst/>
          </a:prstGeom>
          <a:noFill/>
        </p:spPr>
        <p:txBody>
          <a:bodyPr wrap="none" rtlCol="0">
            <a:spAutoFit/>
          </a:bodyPr>
          <a:lstStyle/>
          <a:p>
            <a:r>
              <a:rPr lang="en-US" sz="3200" b="1" dirty="0"/>
              <a:t>2.) Central Server</a:t>
            </a:r>
          </a:p>
        </p:txBody>
      </p:sp>
      <p:pic>
        <p:nvPicPr>
          <p:cNvPr id="107" name="Picture 106">
            <a:extLst>
              <a:ext uri="{FF2B5EF4-FFF2-40B4-BE49-F238E27FC236}">
                <a16:creationId xmlns:a16="http://schemas.microsoft.com/office/drawing/2014/main" id="{A80F537C-350F-490D-9187-29F9619017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9098" y="1237193"/>
            <a:ext cx="568959" cy="568959"/>
          </a:xfrm>
          <a:prstGeom prst="rect">
            <a:avLst/>
          </a:prstGeom>
        </p:spPr>
      </p:pic>
      <p:sp>
        <p:nvSpPr>
          <p:cNvPr id="108" name="TextBox 107">
            <a:extLst>
              <a:ext uri="{FF2B5EF4-FFF2-40B4-BE49-F238E27FC236}">
                <a16:creationId xmlns:a16="http://schemas.microsoft.com/office/drawing/2014/main" id="{620396D2-5BF7-43BD-AEC6-78C8FA373CDC}"/>
              </a:ext>
            </a:extLst>
          </p:cNvPr>
          <p:cNvSpPr txBox="1"/>
          <p:nvPr/>
        </p:nvSpPr>
        <p:spPr>
          <a:xfrm>
            <a:off x="7577351" y="3233315"/>
            <a:ext cx="1285415" cy="507831"/>
          </a:xfrm>
          <a:prstGeom prst="rect">
            <a:avLst/>
          </a:prstGeom>
          <a:noFill/>
        </p:spPr>
        <p:txBody>
          <a:bodyPr wrap="none" rtlCol="0">
            <a:spAutoFit/>
          </a:bodyPr>
          <a:lstStyle/>
          <a:p>
            <a:pPr algn="ctr"/>
            <a:r>
              <a:rPr lang="en-US" dirty="0"/>
              <a:t>Cloud Database</a:t>
            </a:r>
          </a:p>
          <a:p>
            <a:pPr algn="ctr"/>
            <a:r>
              <a:rPr lang="en-US" dirty="0"/>
              <a:t>Updated</a:t>
            </a:r>
          </a:p>
        </p:txBody>
      </p:sp>
    </p:spTree>
    <p:extLst>
      <p:ext uri="{BB962C8B-B14F-4D97-AF65-F5344CB8AC3E}">
        <p14:creationId xmlns:p14="http://schemas.microsoft.com/office/powerpoint/2010/main" val="4299339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heel(1)">
                                      <p:cBhvr>
                                        <p:cTn id="11" dur="1000"/>
                                        <p:tgtEl>
                                          <p:spTgt spid="20"/>
                                        </p:tgtEl>
                                      </p:cBhvr>
                                    </p:animEffect>
                                  </p:childTnLst>
                                </p:cTn>
                              </p:par>
                            </p:childTnLst>
                          </p:cTn>
                        </p:par>
                        <p:par>
                          <p:cTn id="12" fill="hold">
                            <p:stCondLst>
                              <p:cond delay="1500"/>
                            </p:stCondLst>
                            <p:childTnLst>
                              <p:par>
                                <p:cTn id="13" presetID="8" presetClass="emph" presetSubtype="0" fill="hold" grpId="1" nodeType="afterEffect">
                                  <p:stCondLst>
                                    <p:cond delay="0"/>
                                  </p:stCondLst>
                                  <p:childTnLst>
                                    <p:animRot by="10800000">
                                      <p:cBhvr>
                                        <p:cTn id="14" dur="1000" fill="hold"/>
                                        <p:tgtEl>
                                          <p:spTgt spid="20"/>
                                        </p:tgtEl>
                                        <p:attrNameLst>
                                          <p:attrName>r</p:attrName>
                                        </p:attrNameLst>
                                      </p:cBhvr>
                                    </p:animRot>
                                  </p:childTnLst>
                                </p:cTn>
                              </p:par>
                            </p:childTnLst>
                          </p:cTn>
                        </p:par>
                        <p:par>
                          <p:cTn id="15" fill="hold">
                            <p:stCondLst>
                              <p:cond delay="2500"/>
                            </p:stCondLst>
                            <p:childTnLst>
                              <p:par>
                                <p:cTn id="16" presetID="23" presetClass="entr" presetSubtype="16" fill="hold" grpId="0" nodeType="after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ppt_w</p:attrName>
                                        </p:attrNameLst>
                                      </p:cBhvr>
                                      <p:tavLst>
                                        <p:tav tm="0">
                                          <p:val>
                                            <p:fltVal val="0"/>
                                          </p:val>
                                        </p:tav>
                                        <p:tav tm="100000">
                                          <p:val>
                                            <p:strVal val="#ppt_w"/>
                                          </p:val>
                                        </p:tav>
                                      </p:tavLst>
                                    </p:anim>
                                    <p:anim calcmode="lin" valueType="num">
                                      <p:cBhvr>
                                        <p:cTn id="19" dur="500" fill="hold"/>
                                        <p:tgtEl>
                                          <p:spTgt spid="19"/>
                                        </p:tgtEl>
                                        <p:attrNameLst>
                                          <p:attrName>ppt_h</p:attrName>
                                        </p:attrNameLst>
                                      </p:cBhvr>
                                      <p:tavLst>
                                        <p:tav tm="0">
                                          <p:val>
                                            <p:fltVal val="0"/>
                                          </p:val>
                                        </p:tav>
                                        <p:tav tm="100000">
                                          <p:val>
                                            <p:strVal val="#ppt_h"/>
                                          </p:val>
                                        </p:tav>
                                      </p:tavLst>
                                    </p:anim>
                                  </p:childTnLst>
                                </p:cTn>
                              </p:par>
                              <p:par>
                                <p:cTn id="20" presetID="8" presetClass="emph" presetSubtype="0" fill="hold" grpId="1" nodeType="withEffect">
                                  <p:stCondLst>
                                    <p:cond delay="0"/>
                                  </p:stCondLst>
                                  <p:childTnLst>
                                    <p:animRot by="-5400000">
                                      <p:cBhvr>
                                        <p:cTn id="21" dur="2000" fill="hold"/>
                                        <p:tgtEl>
                                          <p:spTgt spid="19"/>
                                        </p:tgtEl>
                                        <p:attrNameLst>
                                          <p:attrName>r</p:attrName>
                                        </p:attrNameLst>
                                      </p:cBhvr>
                                    </p:animRo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p:stCondLst>
                              <p:cond delay="4500"/>
                            </p:stCondLst>
                            <p:childTnLst>
                              <p:par>
                                <p:cTn id="26" presetID="23" presetClass="entr" presetSubtype="16"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200" fill="hold"/>
                                        <p:tgtEl>
                                          <p:spTgt spid="27"/>
                                        </p:tgtEl>
                                        <p:attrNameLst>
                                          <p:attrName>ppt_w</p:attrName>
                                        </p:attrNameLst>
                                      </p:cBhvr>
                                      <p:tavLst>
                                        <p:tav tm="0">
                                          <p:val>
                                            <p:fltVal val="0"/>
                                          </p:val>
                                        </p:tav>
                                        <p:tav tm="100000">
                                          <p:val>
                                            <p:strVal val="#ppt_w"/>
                                          </p:val>
                                        </p:tav>
                                      </p:tavLst>
                                    </p:anim>
                                    <p:anim calcmode="lin" valueType="num">
                                      <p:cBhvr>
                                        <p:cTn id="29" dur="200" fill="hold"/>
                                        <p:tgtEl>
                                          <p:spTgt spid="27"/>
                                        </p:tgtEl>
                                        <p:attrNameLst>
                                          <p:attrName>ppt_h</p:attrName>
                                        </p:attrNameLst>
                                      </p:cBhvr>
                                      <p:tavLst>
                                        <p:tav tm="0">
                                          <p:val>
                                            <p:fltVal val="0"/>
                                          </p:val>
                                        </p:tav>
                                        <p:tav tm="100000">
                                          <p:val>
                                            <p:strVal val="#ppt_h"/>
                                          </p:val>
                                        </p:tav>
                                      </p:tavLst>
                                    </p:anim>
                                  </p:childTnLst>
                                </p:cTn>
                              </p:par>
                            </p:childTnLst>
                          </p:cTn>
                        </p:par>
                        <p:par>
                          <p:cTn id="30" fill="hold">
                            <p:stCondLst>
                              <p:cond delay="4700"/>
                            </p:stCondLst>
                            <p:childTnLst>
                              <p:par>
                                <p:cTn id="31" presetID="23" presetClass="entr" presetSubtype="16"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250" fill="hold"/>
                                        <p:tgtEl>
                                          <p:spTgt spid="4"/>
                                        </p:tgtEl>
                                        <p:attrNameLst>
                                          <p:attrName>ppt_w</p:attrName>
                                        </p:attrNameLst>
                                      </p:cBhvr>
                                      <p:tavLst>
                                        <p:tav tm="0">
                                          <p:val>
                                            <p:fltVal val="0"/>
                                          </p:val>
                                        </p:tav>
                                        <p:tav tm="100000">
                                          <p:val>
                                            <p:strVal val="#ppt_w"/>
                                          </p:val>
                                        </p:tav>
                                      </p:tavLst>
                                    </p:anim>
                                    <p:anim calcmode="lin" valueType="num">
                                      <p:cBhvr>
                                        <p:cTn id="34" dur="250" fill="hold"/>
                                        <p:tgtEl>
                                          <p:spTgt spid="4"/>
                                        </p:tgtEl>
                                        <p:attrNameLst>
                                          <p:attrName>ppt_h</p:attrName>
                                        </p:attrNameLst>
                                      </p:cBhvr>
                                      <p:tavLst>
                                        <p:tav tm="0">
                                          <p:val>
                                            <p:fltVal val="0"/>
                                          </p:val>
                                        </p:tav>
                                        <p:tav tm="100000">
                                          <p:val>
                                            <p:strVal val="#ppt_h"/>
                                          </p:val>
                                        </p:tav>
                                      </p:tavLst>
                                    </p:anim>
                                  </p:childTnLst>
                                </p:cTn>
                              </p:par>
                            </p:childTnLst>
                          </p:cTn>
                        </p:par>
                        <p:par>
                          <p:cTn id="35" fill="hold">
                            <p:stCondLst>
                              <p:cond delay="4950"/>
                            </p:stCondLst>
                            <p:childTnLst>
                              <p:par>
                                <p:cTn id="36" presetID="8" presetClass="emph" presetSubtype="0" fill="hold" nodeType="afterEffect">
                                  <p:stCondLst>
                                    <p:cond delay="0"/>
                                  </p:stCondLst>
                                  <p:childTnLst>
                                    <p:animRot by="1800000">
                                      <p:cBhvr>
                                        <p:cTn id="37" dur="250" fill="hold"/>
                                        <p:tgtEl>
                                          <p:spTgt spid="4"/>
                                        </p:tgtEl>
                                        <p:attrNameLst>
                                          <p:attrName>r</p:attrName>
                                        </p:attrNameLst>
                                      </p:cBhvr>
                                    </p:animRot>
                                  </p:childTnLst>
                                </p:cTn>
                              </p:par>
                            </p:childTnLst>
                          </p:cTn>
                        </p:par>
                        <p:par>
                          <p:cTn id="38" fill="hold">
                            <p:stCondLst>
                              <p:cond delay="5200"/>
                            </p:stCondLst>
                            <p:childTnLst>
                              <p:par>
                                <p:cTn id="39" presetID="8" presetClass="emph" presetSubtype="0" fill="hold" nodeType="afterEffect">
                                  <p:stCondLst>
                                    <p:cond delay="0"/>
                                  </p:stCondLst>
                                  <p:childTnLst>
                                    <p:animRot by="-1800000">
                                      <p:cBhvr>
                                        <p:cTn id="40" dur="250" fill="hold"/>
                                        <p:tgtEl>
                                          <p:spTgt spid="4"/>
                                        </p:tgtEl>
                                        <p:attrNameLst>
                                          <p:attrName>r</p:attrName>
                                        </p:attrNameLst>
                                      </p:cBhvr>
                                    </p:animRot>
                                  </p:childTnLst>
                                </p:cTn>
                              </p:par>
                            </p:childTnLst>
                          </p:cTn>
                        </p:par>
                        <p:par>
                          <p:cTn id="41" fill="hold">
                            <p:stCondLst>
                              <p:cond delay="5450"/>
                            </p:stCondLst>
                            <p:childTnLst>
                              <p:par>
                                <p:cTn id="42" presetID="8" presetClass="emph" presetSubtype="0" fill="hold" nodeType="afterEffect">
                                  <p:stCondLst>
                                    <p:cond delay="0"/>
                                  </p:stCondLst>
                                  <p:childTnLst>
                                    <p:animRot by="420000">
                                      <p:cBhvr>
                                        <p:cTn id="43" dur="250" fill="hold"/>
                                        <p:tgtEl>
                                          <p:spTgt spid="4"/>
                                        </p:tgtEl>
                                        <p:attrNameLst>
                                          <p:attrName>r</p:attrName>
                                        </p:attrNameLst>
                                      </p:cBhvr>
                                    </p:animRot>
                                  </p:childTnLst>
                                </p:cTn>
                              </p:par>
                            </p:childTnLst>
                          </p:cTn>
                        </p:par>
                        <p:par>
                          <p:cTn id="44" fill="hold">
                            <p:stCondLst>
                              <p:cond delay="5700"/>
                            </p:stCondLst>
                            <p:childTnLst>
                              <p:par>
                                <p:cTn id="45" presetID="8" presetClass="emph" presetSubtype="0" fill="hold" nodeType="afterEffect">
                                  <p:stCondLst>
                                    <p:cond delay="0"/>
                                  </p:stCondLst>
                                  <p:childTnLst>
                                    <p:animRot by="-420000">
                                      <p:cBhvr>
                                        <p:cTn id="46" dur="250" fill="hold"/>
                                        <p:tgtEl>
                                          <p:spTgt spid="4"/>
                                        </p:tgtEl>
                                        <p:attrNameLst>
                                          <p:attrName>r</p:attrName>
                                        </p:attrNameLst>
                                      </p:cBhvr>
                                    </p:animRot>
                                  </p:childTnLst>
                                </p:cTn>
                              </p:par>
                            </p:childTnLst>
                          </p:cTn>
                        </p:par>
                        <p:par>
                          <p:cTn id="47" fill="hold">
                            <p:stCondLst>
                              <p:cond delay="5950"/>
                            </p:stCondLst>
                            <p:childTnLst>
                              <p:par>
                                <p:cTn id="48" presetID="23" presetClass="entr" presetSubtype="16"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p:cTn id="50" dur="250" fill="hold"/>
                                        <p:tgtEl>
                                          <p:spTgt spid="23"/>
                                        </p:tgtEl>
                                        <p:attrNameLst>
                                          <p:attrName>ppt_w</p:attrName>
                                        </p:attrNameLst>
                                      </p:cBhvr>
                                      <p:tavLst>
                                        <p:tav tm="0">
                                          <p:val>
                                            <p:fltVal val="0"/>
                                          </p:val>
                                        </p:tav>
                                        <p:tav tm="100000">
                                          <p:val>
                                            <p:strVal val="#ppt_w"/>
                                          </p:val>
                                        </p:tav>
                                      </p:tavLst>
                                    </p:anim>
                                    <p:anim calcmode="lin" valueType="num">
                                      <p:cBhvr>
                                        <p:cTn id="51" dur="250" fill="hold"/>
                                        <p:tgtEl>
                                          <p:spTgt spid="23"/>
                                        </p:tgtEl>
                                        <p:attrNameLst>
                                          <p:attrName>ppt_h</p:attrName>
                                        </p:attrNameLst>
                                      </p:cBhvr>
                                      <p:tavLst>
                                        <p:tav tm="0">
                                          <p:val>
                                            <p:fltVal val="0"/>
                                          </p:val>
                                        </p:tav>
                                        <p:tav tm="100000">
                                          <p:val>
                                            <p:strVal val="#ppt_h"/>
                                          </p:val>
                                        </p:tav>
                                      </p:tavLst>
                                    </p:anim>
                                  </p:childTnLst>
                                </p:cTn>
                              </p:par>
                            </p:childTnLst>
                          </p:cTn>
                        </p:par>
                        <p:par>
                          <p:cTn id="52" fill="hold">
                            <p:stCondLst>
                              <p:cond delay="6200"/>
                            </p:stCondLst>
                            <p:childTnLst>
                              <p:par>
                                <p:cTn id="53" presetID="6" presetClass="emph" presetSubtype="0" fill="hold" grpId="1" nodeType="afterEffect">
                                  <p:stCondLst>
                                    <p:cond delay="0"/>
                                  </p:stCondLst>
                                  <p:childTnLst>
                                    <p:animScale>
                                      <p:cBhvr>
                                        <p:cTn id="54" dur="250" fill="hold"/>
                                        <p:tgtEl>
                                          <p:spTgt spid="23"/>
                                        </p:tgtEl>
                                      </p:cBhvr>
                                      <p:by x="125000" y="125000"/>
                                    </p:animScale>
                                  </p:childTnLst>
                                </p:cTn>
                              </p:par>
                            </p:childTnLst>
                          </p:cTn>
                        </p:par>
                        <p:par>
                          <p:cTn id="55" fill="hold">
                            <p:stCondLst>
                              <p:cond delay="6450"/>
                            </p:stCondLst>
                            <p:childTnLst>
                              <p:par>
                                <p:cTn id="56" presetID="6" presetClass="emph" presetSubtype="0" fill="hold" grpId="2" nodeType="afterEffect">
                                  <p:stCondLst>
                                    <p:cond delay="0"/>
                                  </p:stCondLst>
                                  <p:childTnLst>
                                    <p:animScale>
                                      <p:cBhvr>
                                        <p:cTn id="57" dur="250" fill="hold"/>
                                        <p:tgtEl>
                                          <p:spTgt spid="23"/>
                                        </p:tgtEl>
                                      </p:cBhvr>
                                      <p:by x="80000" y="80000"/>
                                    </p:animScale>
                                  </p:childTnLst>
                                </p:cTn>
                              </p:par>
                            </p:childTnLst>
                          </p:cTn>
                        </p:par>
                        <p:par>
                          <p:cTn id="58" fill="hold">
                            <p:stCondLst>
                              <p:cond delay="6700"/>
                            </p:stCondLst>
                            <p:childTnLst>
                              <p:par>
                                <p:cTn id="59" presetID="22" presetClass="entr" presetSubtype="8" fill="hold"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left)">
                                      <p:cBhvr>
                                        <p:cTn id="61" dur="1000"/>
                                        <p:tgtEl>
                                          <p:spTgt spid="22"/>
                                        </p:tgtEl>
                                      </p:cBhvr>
                                    </p:animEffect>
                                  </p:childTnLst>
                                </p:cTn>
                              </p:par>
                            </p:childTnLst>
                          </p:cTn>
                        </p:par>
                        <p:par>
                          <p:cTn id="62" fill="hold">
                            <p:stCondLst>
                              <p:cond delay="7700"/>
                            </p:stCondLst>
                            <p:childTnLst>
                              <p:par>
                                <p:cTn id="63" presetID="23" presetClass="entr" presetSubtype="16"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 calcmode="lin" valueType="num">
                                      <p:cBhvr>
                                        <p:cTn id="65" dur="250" fill="hold"/>
                                        <p:tgtEl>
                                          <p:spTgt spid="25"/>
                                        </p:tgtEl>
                                        <p:attrNameLst>
                                          <p:attrName>ppt_w</p:attrName>
                                        </p:attrNameLst>
                                      </p:cBhvr>
                                      <p:tavLst>
                                        <p:tav tm="0">
                                          <p:val>
                                            <p:fltVal val="0"/>
                                          </p:val>
                                        </p:tav>
                                        <p:tav tm="100000">
                                          <p:val>
                                            <p:strVal val="#ppt_w"/>
                                          </p:val>
                                        </p:tav>
                                      </p:tavLst>
                                    </p:anim>
                                    <p:anim calcmode="lin" valueType="num">
                                      <p:cBhvr>
                                        <p:cTn id="66" dur="250" fill="hold"/>
                                        <p:tgtEl>
                                          <p:spTgt spid="25"/>
                                        </p:tgtEl>
                                        <p:attrNameLst>
                                          <p:attrName>ppt_h</p:attrName>
                                        </p:attrNameLst>
                                      </p:cBhvr>
                                      <p:tavLst>
                                        <p:tav tm="0">
                                          <p:val>
                                            <p:fltVal val="0"/>
                                          </p:val>
                                        </p:tav>
                                        <p:tav tm="100000">
                                          <p:val>
                                            <p:strVal val="#ppt_h"/>
                                          </p:val>
                                        </p:tav>
                                      </p:tavLst>
                                    </p:anim>
                                  </p:childTnLst>
                                </p:cTn>
                              </p:par>
                            </p:childTnLst>
                          </p:cTn>
                        </p:par>
                        <p:par>
                          <p:cTn id="67" fill="hold">
                            <p:stCondLst>
                              <p:cond delay="7950"/>
                            </p:stCondLst>
                            <p:childTnLst>
                              <p:par>
                                <p:cTn id="68" presetID="6" presetClass="emph" presetSubtype="0" fill="hold" grpId="1" nodeType="afterEffect">
                                  <p:stCondLst>
                                    <p:cond delay="0"/>
                                  </p:stCondLst>
                                  <p:childTnLst>
                                    <p:animScale>
                                      <p:cBhvr>
                                        <p:cTn id="69" dur="250" fill="hold"/>
                                        <p:tgtEl>
                                          <p:spTgt spid="25"/>
                                        </p:tgtEl>
                                      </p:cBhvr>
                                      <p:by x="125000" y="125000"/>
                                    </p:animScale>
                                  </p:childTnLst>
                                </p:cTn>
                              </p:par>
                            </p:childTnLst>
                          </p:cTn>
                        </p:par>
                        <p:par>
                          <p:cTn id="70" fill="hold">
                            <p:stCondLst>
                              <p:cond delay="8200"/>
                            </p:stCondLst>
                            <p:childTnLst>
                              <p:par>
                                <p:cTn id="71" presetID="6" presetClass="emph" presetSubtype="0" fill="hold" grpId="2" nodeType="afterEffect">
                                  <p:stCondLst>
                                    <p:cond delay="0"/>
                                  </p:stCondLst>
                                  <p:childTnLst>
                                    <p:animScale>
                                      <p:cBhvr>
                                        <p:cTn id="72" dur="250" fill="hold"/>
                                        <p:tgtEl>
                                          <p:spTgt spid="25"/>
                                        </p:tgtEl>
                                      </p:cBhvr>
                                      <p:by x="80000" y="80000"/>
                                    </p:animScale>
                                  </p:childTnLst>
                                </p:cTn>
                              </p:par>
                            </p:childTnLst>
                          </p:cTn>
                        </p:par>
                        <p:par>
                          <p:cTn id="73" fill="hold">
                            <p:stCondLst>
                              <p:cond delay="8450"/>
                            </p:stCondLst>
                            <p:childTnLst>
                              <p:par>
                                <p:cTn id="74" presetID="22" presetClass="entr" presetSubtype="8"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ipe(left)">
                                      <p:cBhvr>
                                        <p:cTn id="76" dur="1000"/>
                                        <p:tgtEl>
                                          <p:spTgt spid="24"/>
                                        </p:tgtEl>
                                      </p:cBhvr>
                                    </p:animEffect>
                                  </p:childTnLst>
                                </p:cTn>
                              </p:par>
                            </p:childTnLst>
                          </p:cTn>
                        </p:par>
                        <p:par>
                          <p:cTn id="77" fill="hold">
                            <p:stCondLst>
                              <p:cond delay="9450"/>
                            </p:stCondLst>
                            <p:childTnLst>
                              <p:par>
                                <p:cTn id="78" presetID="23" presetClass="entr" presetSubtype="16" fill="hold" grpId="0" nodeType="after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p:cTn id="80" dur="250" fill="hold"/>
                                        <p:tgtEl>
                                          <p:spTgt spid="26"/>
                                        </p:tgtEl>
                                        <p:attrNameLst>
                                          <p:attrName>ppt_w</p:attrName>
                                        </p:attrNameLst>
                                      </p:cBhvr>
                                      <p:tavLst>
                                        <p:tav tm="0">
                                          <p:val>
                                            <p:fltVal val="0"/>
                                          </p:val>
                                        </p:tav>
                                        <p:tav tm="100000">
                                          <p:val>
                                            <p:strVal val="#ppt_w"/>
                                          </p:val>
                                        </p:tav>
                                      </p:tavLst>
                                    </p:anim>
                                    <p:anim calcmode="lin" valueType="num">
                                      <p:cBhvr>
                                        <p:cTn id="81" dur="250" fill="hold"/>
                                        <p:tgtEl>
                                          <p:spTgt spid="26"/>
                                        </p:tgtEl>
                                        <p:attrNameLst>
                                          <p:attrName>ppt_h</p:attrName>
                                        </p:attrNameLst>
                                      </p:cBhvr>
                                      <p:tavLst>
                                        <p:tav tm="0">
                                          <p:val>
                                            <p:fltVal val="0"/>
                                          </p:val>
                                        </p:tav>
                                        <p:tav tm="100000">
                                          <p:val>
                                            <p:strVal val="#ppt_h"/>
                                          </p:val>
                                        </p:tav>
                                      </p:tavLst>
                                    </p:anim>
                                  </p:childTnLst>
                                </p:cTn>
                              </p:par>
                            </p:childTnLst>
                          </p:cTn>
                        </p:par>
                        <p:par>
                          <p:cTn id="82" fill="hold">
                            <p:stCondLst>
                              <p:cond delay="9700"/>
                            </p:stCondLst>
                            <p:childTnLst>
                              <p:par>
                                <p:cTn id="83" presetID="6" presetClass="emph" presetSubtype="0" fill="hold" grpId="1" nodeType="afterEffect">
                                  <p:stCondLst>
                                    <p:cond delay="0"/>
                                  </p:stCondLst>
                                  <p:childTnLst>
                                    <p:animScale>
                                      <p:cBhvr>
                                        <p:cTn id="84" dur="250" fill="hold"/>
                                        <p:tgtEl>
                                          <p:spTgt spid="26"/>
                                        </p:tgtEl>
                                      </p:cBhvr>
                                      <p:by x="125000" y="125000"/>
                                    </p:animScale>
                                  </p:childTnLst>
                                </p:cTn>
                              </p:par>
                            </p:childTnLst>
                          </p:cTn>
                        </p:par>
                        <p:par>
                          <p:cTn id="85" fill="hold">
                            <p:stCondLst>
                              <p:cond delay="9950"/>
                            </p:stCondLst>
                            <p:childTnLst>
                              <p:par>
                                <p:cTn id="86" presetID="6" presetClass="emph" presetSubtype="0" fill="hold" grpId="2" nodeType="afterEffect">
                                  <p:stCondLst>
                                    <p:cond delay="0"/>
                                  </p:stCondLst>
                                  <p:childTnLst>
                                    <p:animScale>
                                      <p:cBhvr>
                                        <p:cTn id="87" dur="250" fill="hold"/>
                                        <p:tgtEl>
                                          <p:spTgt spid="26"/>
                                        </p:tgtEl>
                                      </p:cBhvr>
                                      <p:by x="80000" y="80000"/>
                                    </p:animScale>
                                  </p:childTnLst>
                                </p:cTn>
                              </p:par>
                            </p:childTnLst>
                          </p:cTn>
                        </p:par>
                        <p:par>
                          <p:cTn id="88" fill="hold">
                            <p:stCondLst>
                              <p:cond delay="10200"/>
                            </p:stCondLst>
                            <p:childTnLst>
                              <p:par>
                                <p:cTn id="89" presetID="22" presetClass="entr" presetSubtype="8" fill="hold" grpId="0" nodeType="after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wipe(left)">
                                      <p:cBhvr>
                                        <p:cTn id="91" dur="1000"/>
                                        <p:tgtEl>
                                          <p:spTgt spid="32"/>
                                        </p:tgtEl>
                                      </p:cBhvr>
                                    </p:animEffect>
                                  </p:childTnLst>
                                </p:cTn>
                              </p:par>
                            </p:childTnLst>
                          </p:cTn>
                        </p:par>
                        <p:par>
                          <p:cTn id="92" fill="hold">
                            <p:stCondLst>
                              <p:cond delay="11200"/>
                            </p:stCondLst>
                            <p:childTnLst>
                              <p:par>
                                <p:cTn id="93" presetID="6" presetClass="emph" presetSubtype="0" fill="hold" grpId="1" nodeType="afterEffect">
                                  <p:stCondLst>
                                    <p:cond delay="0"/>
                                  </p:stCondLst>
                                  <p:childTnLst>
                                    <p:animScale>
                                      <p:cBhvr>
                                        <p:cTn id="94" dur="100" fill="hold"/>
                                        <p:tgtEl>
                                          <p:spTgt spid="27"/>
                                        </p:tgtEl>
                                      </p:cBhvr>
                                      <p:by x="125000" y="125000"/>
                                    </p:animScale>
                                  </p:childTnLst>
                                </p:cTn>
                              </p:par>
                            </p:childTnLst>
                          </p:cTn>
                        </p:par>
                        <p:par>
                          <p:cTn id="95" fill="hold">
                            <p:stCondLst>
                              <p:cond delay="11300"/>
                            </p:stCondLst>
                            <p:childTnLst>
                              <p:par>
                                <p:cTn id="96" presetID="53" presetClass="entr" presetSubtype="16" fill="hold" nodeType="afterEffect">
                                  <p:stCondLst>
                                    <p:cond delay="0"/>
                                  </p:stCondLst>
                                  <p:childTnLst>
                                    <p:set>
                                      <p:cBhvr>
                                        <p:cTn id="97" dur="1" fill="hold">
                                          <p:stCondLst>
                                            <p:cond delay="0"/>
                                          </p:stCondLst>
                                        </p:cTn>
                                        <p:tgtEl>
                                          <p:spTgt spid="107"/>
                                        </p:tgtEl>
                                        <p:attrNameLst>
                                          <p:attrName>style.visibility</p:attrName>
                                        </p:attrNameLst>
                                      </p:cBhvr>
                                      <p:to>
                                        <p:strVal val="visible"/>
                                      </p:to>
                                    </p:set>
                                    <p:anim calcmode="lin" valueType="num">
                                      <p:cBhvr>
                                        <p:cTn id="98" dur="1000" fill="hold"/>
                                        <p:tgtEl>
                                          <p:spTgt spid="107"/>
                                        </p:tgtEl>
                                        <p:attrNameLst>
                                          <p:attrName>ppt_w</p:attrName>
                                        </p:attrNameLst>
                                      </p:cBhvr>
                                      <p:tavLst>
                                        <p:tav tm="0">
                                          <p:val>
                                            <p:fltVal val="0"/>
                                          </p:val>
                                        </p:tav>
                                        <p:tav tm="100000">
                                          <p:val>
                                            <p:strVal val="#ppt_w"/>
                                          </p:val>
                                        </p:tav>
                                      </p:tavLst>
                                    </p:anim>
                                    <p:anim calcmode="lin" valueType="num">
                                      <p:cBhvr>
                                        <p:cTn id="99" dur="1000" fill="hold"/>
                                        <p:tgtEl>
                                          <p:spTgt spid="107"/>
                                        </p:tgtEl>
                                        <p:attrNameLst>
                                          <p:attrName>ppt_h</p:attrName>
                                        </p:attrNameLst>
                                      </p:cBhvr>
                                      <p:tavLst>
                                        <p:tav tm="0">
                                          <p:val>
                                            <p:fltVal val="0"/>
                                          </p:val>
                                        </p:tav>
                                        <p:tav tm="100000">
                                          <p:val>
                                            <p:strVal val="#ppt_h"/>
                                          </p:val>
                                        </p:tav>
                                      </p:tavLst>
                                    </p:anim>
                                    <p:animEffect transition="in" filter="fade">
                                      <p:cBhvr>
                                        <p:cTn id="100" dur="1000"/>
                                        <p:tgtEl>
                                          <p:spTgt spid="107"/>
                                        </p:tgtEl>
                                      </p:cBhvr>
                                    </p:animEffect>
                                  </p:childTnLst>
                                </p:cTn>
                              </p:par>
                            </p:childTnLst>
                          </p:cTn>
                        </p:par>
                        <p:par>
                          <p:cTn id="101" fill="hold">
                            <p:stCondLst>
                              <p:cond delay="12300"/>
                            </p:stCondLst>
                            <p:childTnLst>
                              <p:par>
                                <p:cTn id="102" presetID="6" presetClass="emph" presetSubtype="0" fill="hold" grpId="2" nodeType="afterEffect">
                                  <p:stCondLst>
                                    <p:cond delay="0"/>
                                  </p:stCondLst>
                                  <p:childTnLst>
                                    <p:animScale>
                                      <p:cBhvr>
                                        <p:cTn id="103" dur="100" fill="hold"/>
                                        <p:tgtEl>
                                          <p:spTgt spid="27"/>
                                        </p:tgtEl>
                                      </p:cBhvr>
                                      <p:by x="80000" y="80000"/>
                                    </p:animScale>
                                  </p:childTnLst>
                                </p:cTn>
                              </p:par>
                            </p:childTnLst>
                          </p:cTn>
                        </p:par>
                        <p:par>
                          <p:cTn id="104" fill="hold">
                            <p:stCondLst>
                              <p:cond delay="12400"/>
                            </p:stCondLst>
                            <p:childTnLst>
                              <p:par>
                                <p:cTn id="105" presetID="22" presetClass="entr" presetSubtype="4" fill="hold" nodeType="after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down)">
                                      <p:cBhvr>
                                        <p:cTn id="107" dur="1250"/>
                                        <p:tgtEl>
                                          <p:spTgt spid="34"/>
                                        </p:tgtEl>
                                      </p:cBhvr>
                                    </p:animEffect>
                                  </p:childTnLst>
                                </p:cTn>
                              </p:par>
                            </p:childTnLst>
                          </p:cTn>
                        </p:par>
                        <p:par>
                          <p:cTn id="108" fill="hold">
                            <p:stCondLst>
                              <p:cond delay="13650"/>
                            </p:stCondLst>
                            <p:childTnLst>
                              <p:par>
                                <p:cTn id="109" presetID="22" presetClass="entr" presetSubtype="8" fill="hold" grpId="0" nodeType="after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wipe(left)">
                                      <p:cBhvr>
                                        <p:cTn id="111" dur="1250"/>
                                        <p:tgtEl>
                                          <p:spTgt spid="37"/>
                                        </p:tgtEl>
                                      </p:cBhvr>
                                    </p:animEffect>
                                  </p:childTnLst>
                                </p:cTn>
                              </p:par>
                            </p:childTnLst>
                          </p:cTn>
                        </p:par>
                        <p:par>
                          <p:cTn id="112" fill="hold">
                            <p:stCondLst>
                              <p:cond delay="14900"/>
                            </p:stCondLst>
                            <p:childTnLst>
                              <p:par>
                                <p:cTn id="113" presetID="10" presetClass="entr" presetSubtype="0" fill="hold" nodeType="afterEffect">
                                  <p:stCondLst>
                                    <p:cond delay="0"/>
                                  </p:stCondLst>
                                  <p:childTnLst>
                                    <p:set>
                                      <p:cBhvr>
                                        <p:cTn id="114" dur="1" fill="hold">
                                          <p:stCondLst>
                                            <p:cond delay="0"/>
                                          </p:stCondLst>
                                        </p:cTn>
                                        <p:tgtEl>
                                          <p:spTgt spid="36"/>
                                        </p:tgtEl>
                                        <p:attrNameLst>
                                          <p:attrName>style.visibility</p:attrName>
                                        </p:attrNameLst>
                                      </p:cBhvr>
                                      <p:to>
                                        <p:strVal val="visible"/>
                                      </p:to>
                                    </p:set>
                                    <p:animEffect transition="in" filter="fade">
                                      <p:cBhvr>
                                        <p:cTn id="115" dur="1000"/>
                                        <p:tgtEl>
                                          <p:spTgt spid="36"/>
                                        </p:tgtEl>
                                      </p:cBhvr>
                                    </p:animEffect>
                                  </p:childTnLst>
                                </p:cTn>
                              </p:par>
                            </p:childTnLst>
                          </p:cTn>
                        </p:par>
                        <p:par>
                          <p:cTn id="116" fill="hold">
                            <p:stCondLst>
                              <p:cond delay="15900"/>
                            </p:stCondLst>
                            <p:childTnLst>
                              <p:par>
                                <p:cTn id="117" presetID="22" presetClass="entr" presetSubtype="4" fill="hold" grpId="0" nodeType="after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wipe(down)">
                                      <p:cBhvr>
                                        <p:cTn id="119" dur="1000"/>
                                        <p:tgtEl>
                                          <p:spTgt spid="38"/>
                                        </p:tgtEl>
                                      </p:cBhvr>
                                    </p:animEffect>
                                  </p:childTnLst>
                                </p:cTn>
                              </p:par>
                            </p:childTnLst>
                          </p:cTn>
                        </p:par>
                        <p:par>
                          <p:cTn id="120" fill="hold">
                            <p:stCondLst>
                              <p:cond delay="16900"/>
                            </p:stCondLst>
                            <p:childTnLst>
                              <p:par>
                                <p:cTn id="121" presetID="22" presetClass="entr" presetSubtype="8" fill="hold" grpId="0" nodeType="afterEffect">
                                  <p:stCondLst>
                                    <p:cond delay="0"/>
                                  </p:stCondLst>
                                  <p:childTnLst>
                                    <p:set>
                                      <p:cBhvr>
                                        <p:cTn id="122" dur="1" fill="hold">
                                          <p:stCondLst>
                                            <p:cond delay="0"/>
                                          </p:stCondLst>
                                        </p:cTn>
                                        <p:tgtEl>
                                          <p:spTgt spid="39"/>
                                        </p:tgtEl>
                                        <p:attrNameLst>
                                          <p:attrName>style.visibility</p:attrName>
                                        </p:attrNameLst>
                                      </p:cBhvr>
                                      <p:to>
                                        <p:strVal val="visible"/>
                                      </p:to>
                                    </p:set>
                                    <p:animEffect transition="in" filter="wipe(left)">
                                      <p:cBhvr>
                                        <p:cTn id="123" dur="1000"/>
                                        <p:tgtEl>
                                          <p:spTgt spid="39"/>
                                        </p:tgtEl>
                                      </p:cBhvr>
                                    </p:animEffect>
                                  </p:childTnLst>
                                </p:cTn>
                              </p:par>
                            </p:childTnLst>
                          </p:cTn>
                        </p:par>
                        <p:par>
                          <p:cTn id="124" fill="hold">
                            <p:stCondLst>
                              <p:cond delay="17900"/>
                            </p:stCondLst>
                            <p:childTnLst>
                              <p:par>
                                <p:cTn id="125" presetID="10" presetClass="entr" presetSubtype="0" fill="hold" nodeType="afterEffect">
                                  <p:stCondLst>
                                    <p:cond delay="0"/>
                                  </p:stCondLst>
                                  <p:childTnLst>
                                    <p:set>
                                      <p:cBhvr>
                                        <p:cTn id="126" dur="1" fill="hold">
                                          <p:stCondLst>
                                            <p:cond delay="0"/>
                                          </p:stCondLst>
                                        </p:cTn>
                                        <p:tgtEl>
                                          <p:spTgt spid="31"/>
                                        </p:tgtEl>
                                        <p:attrNameLst>
                                          <p:attrName>style.visibility</p:attrName>
                                        </p:attrNameLst>
                                      </p:cBhvr>
                                      <p:to>
                                        <p:strVal val="visible"/>
                                      </p:to>
                                    </p:set>
                                    <p:animEffect transition="in" filter="fade">
                                      <p:cBhvr>
                                        <p:cTn id="127" dur="500"/>
                                        <p:tgtEl>
                                          <p:spTgt spid="31"/>
                                        </p:tgtEl>
                                      </p:cBhvr>
                                    </p:animEffect>
                                  </p:childTnLst>
                                </p:cTn>
                              </p:par>
                            </p:childTnLst>
                          </p:cTn>
                        </p:par>
                        <p:par>
                          <p:cTn id="128" fill="hold">
                            <p:stCondLst>
                              <p:cond delay="18400"/>
                            </p:stCondLst>
                            <p:childTnLst>
                              <p:par>
                                <p:cTn id="129" presetID="0" presetClass="path" presetSubtype="0" accel="50000" decel="50000" fill="hold" nodeType="afterEffect">
                                  <p:stCondLst>
                                    <p:cond delay="0"/>
                                  </p:stCondLst>
                                  <p:childTnLst>
                                    <p:animMotion origin="layout" path="M -0.00434 0.00833 L -0.01111 0.00617 L 0.64097 0.2571 " pathEditMode="relative" ptsTypes="AAA">
                                      <p:cBhvr>
                                        <p:cTn id="130" dur="1000" fill="hold"/>
                                        <p:tgtEl>
                                          <p:spTgt spid="107"/>
                                        </p:tgtEl>
                                        <p:attrNameLst>
                                          <p:attrName>ppt_x</p:attrName>
                                          <p:attrName>ppt_y</p:attrName>
                                        </p:attrNameLst>
                                      </p:cBhvr>
                                    </p:animMotion>
                                  </p:childTnLst>
                                </p:cTn>
                              </p:par>
                            </p:childTnLst>
                          </p:cTn>
                        </p:par>
                        <p:par>
                          <p:cTn id="131" fill="hold">
                            <p:stCondLst>
                              <p:cond delay="19400"/>
                            </p:stCondLst>
                            <p:childTnLst>
                              <p:par>
                                <p:cTn id="132" presetID="10" presetClass="entr" presetSubtype="0" fill="hold" grpId="0" nodeType="afterEffect">
                                  <p:stCondLst>
                                    <p:cond delay="0"/>
                                  </p:stCondLst>
                                  <p:childTnLst>
                                    <p:set>
                                      <p:cBhvr>
                                        <p:cTn id="133" dur="1" fill="hold">
                                          <p:stCondLst>
                                            <p:cond delay="0"/>
                                          </p:stCondLst>
                                        </p:cTn>
                                        <p:tgtEl>
                                          <p:spTgt spid="108"/>
                                        </p:tgtEl>
                                        <p:attrNameLst>
                                          <p:attrName>style.visibility</p:attrName>
                                        </p:attrNameLst>
                                      </p:cBhvr>
                                      <p:to>
                                        <p:strVal val="visible"/>
                                      </p:to>
                                    </p:set>
                                    <p:animEffect transition="in" filter="fade">
                                      <p:cBhvr>
                                        <p:cTn id="13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21" grpId="0"/>
      <p:bldP spid="23" grpId="0"/>
      <p:bldP spid="23" grpId="1"/>
      <p:bldP spid="23" grpId="2"/>
      <p:bldP spid="24" grpId="0"/>
      <p:bldP spid="25" grpId="0"/>
      <p:bldP spid="25" grpId="1"/>
      <p:bldP spid="25" grpId="2"/>
      <p:bldP spid="26" grpId="0"/>
      <p:bldP spid="26" grpId="1"/>
      <p:bldP spid="26" grpId="2"/>
      <p:bldP spid="27" grpId="0"/>
      <p:bldP spid="27" grpId="1"/>
      <p:bldP spid="27" grpId="2"/>
      <p:bldP spid="29" grpId="0" animBg="1"/>
      <p:bldP spid="32" grpId="0"/>
      <p:bldP spid="37" grpId="0"/>
      <p:bldP spid="38" grpId="0" animBg="1"/>
      <p:bldP spid="39" grpId="0"/>
      <p:bldP spid="10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3200" dirty="0"/>
              <a:t>Technology / Background</a:t>
            </a:r>
          </a:p>
        </p:txBody>
      </p:sp>
      <p:sp>
        <p:nvSpPr>
          <p:cNvPr id="4" name="Rectangle 3">
            <a:extLst>
              <a:ext uri="{FF2B5EF4-FFF2-40B4-BE49-F238E27FC236}">
                <a16:creationId xmlns:a16="http://schemas.microsoft.com/office/drawing/2014/main" id="{49791DF8-6894-4D52-BA15-EB4008B36EE6}"/>
              </a:ext>
            </a:extLst>
          </p:cNvPr>
          <p:cNvSpPr/>
          <p:nvPr/>
        </p:nvSpPr>
        <p:spPr>
          <a:xfrm>
            <a:off x="1738365" y="2"/>
            <a:ext cx="60290" cy="13565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97E12A2-46F8-4B86-B8B2-FD3369275D4C}"/>
              </a:ext>
            </a:extLst>
          </p:cNvPr>
          <p:cNvSpPr/>
          <p:nvPr/>
        </p:nvSpPr>
        <p:spPr>
          <a:xfrm>
            <a:off x="7335297" y="3207101"/>
            <a:ext cx="61964" cy="19364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left)">
                                      <p:cBhvr>
                                        <p:cTn id="11" dur="500"/>
                                        <p:tgtEl>
                                          <p:spTgt spid="2">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Technology/Background</a:t>
            </a:r>
          </a:p>
        </p:txBody>
      </p:sp>
      <p:sp>
        <p:nvSpPr>
          <p:cNvPr id="3" name="TextBox 2">
            <a:extLst>
              <a:ext uri="{FF2B5EF4-FFF2-40B4-BE49-F238E27FC236}">
                <a16:creationId xmlns:a16="http://schemas.microsoft.com/office/drawing/2014/main" id="{FD8E03CC-C80F-4EEF-B549-9B05B044174E}"/>
              </a:ext>
            </a:extLst>
          </p:cNvPr>
          <p:cNvSpPr txBox="1"/>
          <p:nvPr/>
        </p:nvSpPr>
        <p:spPr>
          <a:xfrm>
            <a:off x="1337534" y="763793"/>
            <a:ext cx="7501666" cy="1200329"/>
          </a:xfrm>
          <a:prstGeom prst="rect">
            <a:avLst/>
          </a:prstGeom>
          <a:noFill/>
        </p:spPr>
        <p:txBody>
          <a:bodyPr wrap="square" rtlCol="0">
            <a:spAutoFit/>
          </a:bodyPr>
          <a:lstStyle/>
          <a:p>
            <a:pPr algn="just"/>
            <a:r>
              <a:rPr lang="en-US" sz="1800" b="1" dirty="0"/>
              <a:t>MATLAB</a:t>
            </a:r>
            <a:r>
              <a:rPr lang="en-US" sz="1800" dirty="0"/>
              <a:t> is a high-performance language for technical computing. It integrates computation, visualization, and programming in an easy-to-use environment where problems and solutions are expressed in familiar mathematical notation. </a:t>
            </a:r>
          </a:p>
        </p:txBody>
      </p:sp>
      <p:pic>
        <p:nvPicPr>
          <p:cNvPr id="5" name="Picture 4">
            <a:extLst>
              <a:ext uri="{FF2B5EF4-FFF2-40B4-BE49-F238E27FC236}">
                <a16:creationId xmlns:a16="http://schemas.microsoft.com/office/drawing/2014/main" id="{F93BEF0F-6BE9-4D65-B7CD-E30AF1B3A9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042" y="925163"/>
            <a:ext cx="929883" cy="835850"/>
          </a:xfrm>
          <a:prstGeom prst="rect">
            <a:avLst/>
          </a:prstGeom>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6809C14C-1B5F-4FEE-A071-059011C693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80" y="2616394"/>
            <a:ext cx="1077454" cy="673409"/>
          </a:xfrm>
          <a:prstGeom prst="rect">
            <a:avLst/>
          </a:prstGeom>
          <a:effectLst>
            <a:outerShdw blurRad="50800" dist="38100" dir="5400000" algn="t" rotWithShape="0">
              <a:prstClr val="black">
                <a:alpha val="40000"/>
              </a:prstClr>
            </a:outerShdw>
          </a:effectLst>
        </p:spPr>
      </p:pic>
      <p:sp>
        <p:nvSpPr>
          <p:cNvPr id="9" name="TextBox 8">
            <a:extLst>
              <a:ext uri="{FF2B5EF4-FFF2-40B4-BE49-F238E27FC236}">
                <a16:creationId xmlns:a16="http://schemas.microsoft.com/office/drawing/2014/main" id="{D8680C98-8AEC-46A8-8246-587425FFA6D8}"/>
              </a:ext>
            </a:extLst>
          </p:cNvPr>
          <p:cNvSpPr txBox="1"/>
          <p:nvPr/>
        </p:nvSpPr>
        <p:spPr>
          <a:xfrm>
            <a:off x="1337534" y="2072046"/>
            <a:ext cx="7395882" cy="1754326"/>
          </a:xfrm>
          <a:prstGeom prst="rect">
            <a:avLst/>
          </a:prstGeom>
          <a:noFill/>
        </p:spPr>
        <p:txBody>
          <a:bodyPr wrap="square" rtlCol="0">
            <a:spAutoFit/>
          </a:bodyPr>
          <a:lstStyle/>
          <a:p>
            <a:pPr algn="just"/>
            <a:r>
              <a:rPr lang="en-US" sz="1800" dirty="0"/>
              <a:t>The </a:t>
            </a:r>
            <a:r>
              <a:rPr lang="en-US" sz="1800" b="1" dirty="0"/>
              <a:t>Raspberry Pi </a:t>
            </a:r>
            <a:r>
              <a:rPr lang="en-US" sz="1800" dirty="0"/>
              <a:t>is a low cost, credit-card sized computer that plugs into a computer monitor or TV, and uses a standard keyboard and mouse. It is a capable little device that enables people of all ages to explore computing, and to learn how to program in languages like Scratch and Python Raspberry Pi  has the ability to interact with the outside world, and has been used in a wide array of digital maker projects. </a:t>
            </a:r>
          </a:p>
        </p:txBody>
      </p:sp>
      <p:pic>
        <p:nvPicPr>
          <p:cNvPr id="11" name="Picture 10">
            <a:extLst>
              <a:ext uri="{FF2B5EF4-FFF2-40B4-BE49-F238E27FC236}">
                <a16:creationId xmlns:a16="http://schemas.microsoft.com/office/drawing/2014/main" id="{55F3BE0E-07ED-4B95-89C9-0FA369F62C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0106" y="3948898"/>
            <a:ext cx="760207" cy="760207"/>
          </a:xfrm>
          <a:prstGeom prst="rect">
            <a:avLst/>
          </a:prstGeom>
          <a:effectLst>
            <a:outerShdw blurRad="50800" dist="38100" dir="5400000" algn="t" rotWithShape="0">
              <a:prstClr val="black">
                <a:alpha val="40000"/>
              </a:prstClr>
            </a:outerShdw>
          </a:effectLst>
        </p:spPr>
      </p:pic>
      <p:sp>
        <p:nvSpPr>
          <p:cNvPr id="12" name="TextBox 11">
            <a:extLst>
              <a:ext uri="{FF2B5EF4-FFF2-40B4-BE49-F238E27FC236}">
                <a16:creationId xmlns:a16="http://schemas.microsoft.com/office/drawing/2014/main" id="{B9456681-33AE-4152-A7CE-A526D1477D12}"/>
              </a:ext>
            </a:extLst>
          </p:cNvPr>
          <p:cNvSpPr txBox="1"/>
          <p:nvPr/>
        </p:nvSpPr>
        <p:spPr>
          <a:xfrm>
            <a:off x="1337534" y="4013446"/>
            <a:ext cx="7175351" cy="646331"/>
          </a:xfrm>
          <a:prstGeom prst="rect">
            <a:avLst/>
          </a:prstGeom>
          <a:noFill/>
        </p:spPr>
        <p:txBody>
          <a:bodyPr wrap="square" rtlCol="0">
            <a:spAutoFit/>
          </a:bodyPr>
          <a:lstStyle/>
          <a:p>
            <a:r>
              <a:rPr lang="en-US" sz="1800" dirty="0"/>
              <a:t>Different algorithms which include classification algorithms, Kalman filter, Prediction based algorithms, etc.</a:t>
            </a:r>
          </a:p>
        </p:txBody>
      </p:sp>
    </p:spTree>
    <p:extLst>
      <p:ext uri="{BB962C8B-B14F-4D97-AF65-F5344CB8AC3E}">
        <p14:creationId xmlns:p14="http://schemas.microsoft.com/office/powerpoint/2010/main" val="2773392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250"/>
                                        <p:tgtEl>
                                          <p:spTgt spid="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1250"/>
                                        <p:tgtEl>
                                          <p:spTgt spid="3"/>
                                        </p:tgtEl>
                                      </p:cBhvr>
                                    </p:animEffect>
                                  </p:childTnLst>
                                </p:cTn>
                              </p:par>
                            </p:childTnLst>
                          </p:cTn>
                        </p:par>
                        <p:par>
                          <p:cTn id="11" fill="hold">
                            <p:stCondLst>
                              <p:cond delay="125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25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1250"/>
                                        <p:tgtEl>
                                          <p:spTgt spid="9"/>
                                        </p:tgtEl>
                                      </p:cBhvr>
                                    </p:animEffect>
                                  </p:childTnLst>
                                </p:cTn>
                              </p:par>
                            </p:childTnLst>
                          </p:cTn>
                        </p:par>
                        <p:par>
                          <p:cTn id="18" fill="hold">
                            <p:stCondLst>
                              <p:cond delay="2500"/>
                            </p:stCondLst>
                            <p:childTnLst>
                              <p:par>
                                <p:cTn id="19" presetID="10"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250"/>
                                        <p:tgtEl>
                                          <p:spTgt spid="11"/>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1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3200" dirty="0"/>
              <a:t>Development Procedure / Methodology</a:t>
            </a:r>
          </a:p>
        </p:txBody>
      </p:sp>
      <p:sp>
        <p:nvSpPr>
          <p:cNvPr id="4" name="Rectangle 3">
            <a:extLst>
              <a:ext uri="{FF2B5EF4-FFF2-40B4-BE49-F238E27FC236}">
                <a16:creationId xmlns:a16="http://schemas.microsoft.com/office/drawing/2014/main" id="{49791DF8-6894-4D52-BA15-EB4008B36EE6}"/>
              </a:ext>
            </a:extLst>
          </p:cNvPr>
          <p:cNvSpPr/>
          <p:nvPr/>
        </p:nvSpPr>
        <p:spPr>
          <a:xfrm>
            <a:off x="1738365" y="2"/>
            <a:ext cx="60290" cy="13565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97E12A2-46F8-4B86-B8B2-FD3369275D4C}"/>
              </a:ext>
            </a:extLst>
          </p:cNvPr>
          <p:cNvSpPr/>
          <p:nvPr/>
        </p:nvSpPr>
        <p:spPr>
          <a:xfrm>
            <a:off x="7335297" y="3207101"/>
            <a:ext cx="61964" cy="19364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525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left)">
                                      <p:cBhvr>
                                        <p:cTn id="11" dur="500"/>
                                        <p:tgtEl>
                                          <p:spTgt spid="2">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44865B-178B-4C47-88CB-F8C6CBFF36BC}"/>
              </a:ext>
            </a:extLst>
          </p:cNvPr>
          <p:cNvSpPr txBox="1">
            <a:spLocks/>
          </p:cNvSpPr>
          <p:nvPr/>
        </p:nvSpPr>
        <p:spPr>
          <a:xfrm>
            <a:off x="304800" y="-15106"/>
            <a:ext cx="8534400" cy="505365"/>
          </a:xfrm>
          <a:prstGeom prst="rect">
            <a:avLst/>
          </a:prstGeom>
        </p:spPr>
        <p:txBody>
          <a:bodyPr vert="horz" lIns="91440" tIns="45720" rIns="91440" bIns="45720" rtlCol="0" anchor="b">
            <a:normAutofit/>
          </a:bodyPr>
          <a:lstStyle>
            <a:lvl1pPr algn="l" defTabSz="685783" rtl="0" eaLnBrk="1" latinLnBrk="0" hangingPunct="1">
              <a:lnSpc>
                <a:spcPct val="90000"/>
              </a:lnSpc>
              <a:spcBef>
                <a:spcPct val="0"/>
              </a:spcBef>
              <a:buNone/>
              <a:defRPr sz="2400" b="0" kern="1200">
                <a:solidFill>
                  <a:schemeClr val="tx1">
                    <a:lumMod val="75000"/>
                    <a:lumOff val="25000"/>
                  </a:schemeClr>
                </a:solidFill>
                <a:latin typeface="Calibri" charset="0"/>
                <a:ea typeface="Calibri" charset="0"/>
                <a:cs typeface="Calibri" charset="0"/>
              </a:defRPr>
            </a:lvl1pPr>
          </a:lstStyle>
          <a:p>
            <a:r>
              <a:rPr lang="en-IN" dirty="0"/>
              <a:t>Development Procedure</a:t>
            </a:r>
          </a:p>
        </p:txBody>
      </p:sp>
      <p:sp>
        <p:nvSpPr>
          <p:cNvPr id="5" name="Oval 4">
            <a:extLst>
              <a:ext uri="{FF2B5EF4-FFF2-40B4-BE49-F238E27FC236}">
                <a16:creationId xmlns:a16="http://schemas.microsoft.com/office/drawing/2014/main" id="{EFA31654-BC96-40BD-A43D-2451B53DA61D}"/>
              </a:ext>
            </a:extLst>
          </p:cNvPr>
          <p:cNvSpPr/>
          <p:nvPr/>
        </p:nvSpPr>
        <p:spPr>
          <a:xfrm>
            <a:off x="983381" y="1973979"/>
            <a:ext cx="541479" cy="541479"/>
          </a:xfrm>
          <a:prstGeom prst="ellipse">
            <a:avLst/>
          </a:prstGeom>
          <a:solidFill>
            <a:srgbClr val="EF307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71CB8CA-206E-478C-97C1-282114ACCFC8}"/>
              </a:ext>
            </a:extLst>
          </p:cNvPr>
          <p:cNvSpPr/>
          <p:nvPr/>
        </p:nvSpPr>
        <p:spPr>
          <a:xfrm>
            <a:off x="1727163" y="2106769"/>
            <a:ext cx="980908" cy="980908"/>
          </a:xfrm>
          <a:prstGeom prst="ellipse">
            <a:avLst/>
          </a:prstGeom>
          <a:solidFill>
            <a:srgbClr val="EE952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D0DC97E-B9A2-49C7-9948-70FB198071FB}"/>
              </a:ext>
            </a:extLst>
          </p:cNvPr>
          <p:cNvSpPr/>
          <p:nvPr/>
        </p:nvSpPr>
        <p:spPr>
          <a:xfrm>
            <a:off x="2978203" y="1589850"/>
            <a:ext cx="1492281" cy="1492281"/>
          </a:xfrm>
          <a:prstGeom prst="ellipse">
            <a:avLst/>
          </a:prstGeom>
          <a:solidFill>
            <a:srgbClr val="03A1A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96574F8-9160-4BEB-A007-36B457738824}"/>
              </a:ext>
            </a:extLst>
          </p:cNvPr>
          <p:cNvSpPr/>
          <p:nvPr/>
        </p:nvSpPr>
        <p:spPr>
          <a:xfrm>
            <a:off x="4802335" y="2244718"/>
            <a:ext cx="876460" cy="876460"/>
          </a:xfrm>
          <a:prstGeom prst="ellipse">
            <a:avLst/>
          </a:prstGeom>
          <a:solidFill>
            <a:srgbClr val="38572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C64997B-7F63-41F7-A84C-167B7A5B1B4C}"/>
              </a:ext>
            </a:extLst>
          </p:cNvPr>
          <p:cNvSpPr/>
          <p:nvPr/>
        </p:nvSpPr>
        <p:spPr>
          <a:xfrm>
            <a:off x="6141089" y="2151380"/>
            <a:ext cx="1111583" cy="1111583"/>
          </a:xfrm>
          <a:prstGeom prst="ellipse">
            <a:avLst/>
          </a:prstGeom>
          <a:solidFill>
            <a:srgbClr val="00B0F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FA2627A-B0CE-4586-97D6-3103364E6BF0}"/>
              </a:ext>
            </a:extLst>
          </p:cNvPr>
          <p:cNvSpPr/>
          <p:nvPr/>
        </p:nvSpPr>
        <p:spPr>
          <a:xfrm>
            <a:off x="7457422" y="1922440"/>
            <a:ext cx="818323" cy="818323"/>
          </a:xfrm>
          <a:prstGeom prst="ellipse">
            <a:avLst/>
          </a:prstGeom>
          <a:solidFill>
            <a:srgbClr val="EF307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6597B1C-0F65-4566-9740-3957F7736E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915" y="2368322"/>
            <a:ext cx="679099" cy="679099"/>
          </a:xfrm>
          <a:prstGeom prst="rect">
            <a:avLst/>
          </a:prstGeom>
        </p:spPr>
      </p:pic>
      <p:pic>
        <p:nvPicPr>
          <p:cNvPr id="12" name="Picture 11">
            <a:extLst>
              <a:ext uri="{FF2B5EF4-FFF2-40B4-BE49-F238E27FC236}">
                <a16:creationId xmlns:a16="http://schemas.microsoft.com/office/drawing/2014/main" id="{E4EC0B16-9C6D-4CAF-8E7E-06909A1428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32478" y="2064801"/>
            <a:ext cx="492975" cy="492975"/>
          </a:xfrm>
          <a:prstGeom prst="rect">
            <a:avLst/>
          </a:prstGeom>
        </p:spPr>
      </p:pic>
      <p:grpSp>
        <p:nvGrpSpPr>
          <p:cNvPr id="17" name="Group 16">
            <a:extLst>
              <a:ext uri="{FF2B5EF4-FFF2-40B4-BE49-F238E27FC236}">
                <a16:creationId xmlns:a16="http://schemas.microsoft.com/office/drawing/2014/main" id="{B10734F9-CF5B-4C4D-8C81-B5A1B9DF86CE}"/>
              </a:ext>
            </a:extLst>
          </p:cNvPr>
          <p:cNvGrpSpPr/>
          <p:nvPr/>
        </p:nvGrpSpPr>
        <p:grpSpPr>
          <a:xfrm>
            <a:off x="983381" y="1783652"/>
            <a:ext cx="270739" cy="193623"/>
            <a:chOff x="1666080" y="3059827"/>
            <a:chExt cx="988771" cy="707135"/>
          </a:xfrm>
        </p:grpSpPr>
        <p:cxnSp>
          <p:nvCxnSpPr>
            <p:cNvPr id="18" name="Straight Connector 17">
              <a:extLst>
                <a:ext uri="{FF2B5EF4-FFF2-40B4-BE49-F238E27FC236}">
                  <a16:creationId xmlns:a16="http://schemas.microsoft.com/office/drawing/2014/main" id="{2CE94BF4-14EA-48C2-9BA0-3AFC5C9D634D}"/>
                </a:ext>
              </a:extLst>
            </p:cNvPr>
            <p:cNvCxnSpPr>
              <a:cxnSpLocks/>
            </p:cNvCxnSpPr>
            <p:nvPr/>
          </p:nvCxnSpPr>
          <p:spPr>
            <a:xfrm flipH="1" flipV="1">
              <a:off x="2135655" y="3059827"/>
              <a:ext cx="519196" cy="707135"/>
            </a:xfrm>
            <a:prstGeom prst="line">
              <a:avLst/>
            </a:prstGeom>
            <a:ln>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70184C-86AF-403C-91EF-613BFD42B2B4}"/>
                </a:ext>
              </a:extLst>
            </p:cNvPr>
            <p:cNvCxnSpPr>
              <a:cxnSpLocks/>
            </p:cNvCxnSpPr>
            <p:nvPr/>
          </p:nvCxnSpPr>
          <p:spPr>
            <a:xfrm flipH="1">
              <a:off x="1666080" y="3062208"/>
              <a:ext cx="471956" cy="0"/>
            </a:xfrm>
            <a:prstGeom prst="line">
              <a:avLst/>
            </a:prstGeom>
            <a:ln>
              <a:solidFill>
                <a:srgbClr val="EF3078"/>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52135A44-8D7E-4EFB-AC0A-40E215C1CF79}"/>
              </a:ext>
            </a:extLst>
          </p:cNvPr>
          <p:cNvGrpSpPr/>
          <p:nvPr/>
        </p:nvGrpSpPr>
        <p:grpSpPr>
          <a:xfrm>
            <a:off x="2722223" y="882715"/>
            <a:ext cx="988771" cy="707135"/>
            <a:chOff x="4432701" y="2054542"/>
            <a:chExt cx="988771" cy="707135"/>
          </a:xfrm>
        </p:grpSpPr>
        <p:cxnSp>
          <p:nvCxnSpPr>
            <p:cNvPr id="21" name="Straight Connector 20">
              <a:extLst>
                <a:ext uri="{FF2B5EF4-FFF2-40B4-BE49-F238E27FC236}">
                  <a16:creationId xmlns:a16="http://schemas.microsoft.com/office/drawing/2014/main" id="{7E6F821D-85C2-4AE0-830B-45DCF910F500}"/>
                </a:ext>
              </a:extLst>
            </p:cNvPr>
            <p:cNvCxnSpPr>
              <a:cxnSpLocks/>
            </p:cNvCxnSpPr>
            <p:nvPr/>
          </p:nvCxnSpPr>
          <p:spPr>
            <a:xfrm flipH="1" flipV="1">
              <a:off x="4902276" y="2054542"/>
              <a:ext cx="519196" cy="707135"/>
            </a:xfrm>
            <a:prstGeom prst="line">
              <a:avLst/>
            </a:prstGeom>
            <a:ln>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91AF912-5EF0-4982-B59E-E5ADD2F264C3}"/>
                </a:ext>
              </a:extLst>
            </p:cNvPr>
            <p:cNvCxnSpPr>
              <a:cxnSpLocks/>
            </p:cNvCxnSpPr>
            <p:nvPr/>
          </p:nvCxnSpPr>
          <p:spPr>
            <a:xfrm flipH="1">
              <a:off x="4432701" y="2056923"/>
              <a:ext cx="471956" cy="0"/>
            </a:xfrm>
            <a:prstGeom prst="line">
              <a:avLst/>
            </a:prstGeom>
            <a:ln>
              <a:solidFill>
                <a:srgbClr val="03A1A4"/>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CE520EDE-FCB0-4288-B406-7EC7610E9965}"/>
              </a:ext>
            </a:extLst>
          </p:cNvPr>
          <p:cNvGrpSpPr/>
          <p:nvPr/>
        </p:nvGrpSpPr>
        <p:grpSpPr>
          <a:xfrm flipV="1">
            <a:off x="1790998" y="3087677"/>
            <a:ext cx="463443" cy="331438"/>
            <a:chOff x="1666080" y="3059827"/>
            <a:chExt cx="988771" cy="707135"/>
          </a:xfrm>
        </p:grpSpPr>
        <p:cxnSp>
          <p:nvCxnSpPr>
            <p:cNvPr id="24" name="Straight Connector 23">
              <a:extLst>
                <a:ext uri="{FF2B5EF4-FFF2-40B4-BE49-F238E27FC236}">
                  <a16:creationId xmlns:a16="http://schemas.microsoft.com/office/drawing/2014/main" id="{33C3EBA8-4BFE-47D4-B02F-7787A3235714}"/>
                </a:ext>
              </a:extLst>
            </p:cNvPr>
            <p:cNvCxnSpPr>
              <a:cxnSpLocks/>
            </p:cNvCxnSpPr>
            <p:nvPr/>
          </p:nvCxnSpPr>
          <p:spPr>
            <a:xfrm flipH="1" flipV="1">
              <a:off x="2135655" y="3059827"/>
              <a:ext cx="519196" cy="707135"/>
            </a:xfrm>
            <a:prstGeom prst="line">
              <a:avLst/>
            </a:prstGeom>
            <a:ln>
              <a:solidFill>
                <a:srgbClr val="EE952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9C50305-8C9A-441A-997D-D897D9DAC1C5}"/>
                </a:ext>
              </a:extLst>
            </p:cNvPr>
            <p:cNvCxnSpPr>
              <a:cxnSpLocks/>
            </p:cNvCxnSpPr>
            <p:nvPr/>
          </p:nvCxnSpPr>
          <p:spPr>
            <a:xfrm flipH="1">
              <a:off x="1666080" y="3062208"/>
              <a:ext cx="471956" cy="0"/>
            </a:xfrm>
            <a:prstGeom prst="line">
              <a:avLst/>
            </a:prstGeom>
            <a:ln>
              <a:solidFill>
                <a:srgbClr val="EE9524"/>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D8DFDFA1-D434-48C1-A18B-2F6534734AF5}"/>
              </a:ext>
            </a:extLst>
          </p:cNvPr>
          <p:cNvGrpSpPr/>
          <p:nvPr/>
        </p:nvGrpSpPr>
        <p:grpSpPr>
          <a:xfrm flipH="1">
            <a:off x="7828905" y="1505477"/>
            <a:ext cx="525350" cy="435193"/>
            <a:chOff x="1801222" y="3059827"/>
            <a:chExt cx="853629" cy="707135"/>
          </a:xfrm>
        </p:grpSpPr>
        <p:cxnSp>
          <p:nvCxnSpPr>
            <p:cNvPr id="27" name="Straight Connector 26">
              <a:extLst>
                <a:ext uri="{FF2B5EF4-FFF2-40B4-BE49-F238E27FC236}">
                  <a16:creationId xmlns:a16="http://schemas.microsoft.com/office/drawing/2014/main" id="{1AA1FCC9-6C9D-4337-A7E3-02F8DDFACEF5}"/>
                </a:ext>
              </a:extLst>
            </p:cNvPr>
            <p:cNvCxnSpPr>
              <a:cxnSpLocks/>
            </p:cNvCxnSpPr>
            <p:nvPr/>
          </p:nvCxnSpPr>
          <p:spPr>
            <a:xfrm flipH="1" flipV="1">
              <a:off x="2135655" y="3059827"/>
              <a:ext cx="519196" cy="707135"/>
            </a:xfrm>
            <a:prstGeom prst="line">
              <a:avLst/>
            </a:prstGeom>
            <a:ln>
              <a:solidFill>
                <a:srgbClr val="EF3078"/>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E18AF2A-003B-47F2-BFC1-8A6967714F5C}"/>
                </a:ext>
              </a:extLst>
            </p:cNvPr>
            <p:cNvCxnSpPr>
              <a:cxnSpLocks/>
            </p:cNvCxnSpPr>
            <p:nvPr/>
          </p:nvCxnSpPr>
          <p:spPr>
            <a:xfrm flipH="1">
              <a:off x="1801222" y="3062208"/>
              <a:ext cx="336814" cy="0"/>
            </a:xfrm>
            <a:prstGeom prst="line">
              <a:avLst/>
            </a:prstGeom>
            <a:ln>
              <a:solidFill>
                <a:srgbClr val="EF3078"/>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D6A8C15-1E50-4ECC-8EEC-4E661BC6ECDB}"/>
              </a:ext>
            </a:extLst>
          </p:cNvPr>
          <p:cNvGrpSpPr/>
          <p:nvPr/>
        </p:nvGrpSpPr>
        <p:grpSpPr>
          <a:xfrm flipH="1" flipV="1">
            <a:off x="6669700" y="3268377"/>
            <a:ext cx="842991" cy="505342"/>
            <a:chOff x="1811860" y="3261620"/>
            <a:chExt cx="842991" cy="505342"/>
          </a:xfrm>
        </p:grpSpPr>
        <p:cxnSp>
          <p:nvCxnSpPr>
            <p:cNvPr id="30" name="Straight Connector 29">
              <a:extLst>
                <a:ext uri="{FF2B5EF4-FFF2-40B4-BE49-F238E27FC236}">
                  <a16:creationId xmlns:a16="http://schemas.microsoft.com/office/drawing/2014/main" id="{40BDCA52-885E-47A9-A813-758B5BF8ACF1}"/>
                </a:ext>
              </a:extLst>
            </p:cNvPr>
            <p:cNvCxnSpPr>
              <a:cxnSpLocks/>
            </p:cNvCxnSpPr>
            <p:nvPr/>
          </p:nvCxnSpPr>
          <p:spPr>
            <a:xfrm flipH="1" flipV="1">
              <a:off x="2283816" y="3261620"/>
              <a:ext cx="371035" cy="505342"/>
            </a:xfrm>
            <a:prstGeom prst="line">
              <a:avLst/>
            </a:prstGeom>
            <a:ln>
              <a:solidFill>
                <a:srgbClr val="03A1A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6C08847-D53C-430C-A541-591FAD06FEB2}"/>
                </a:ext>
              </a:extLst>
            </p:cNvPr>
            <p:cNvCxnSpPr>
              <a:cxnSpLocks/>
            </p:cNvCxnSpPr>
            <p:nvPr/>
          </p:nvCxnSpPr>
          <p:spPr>
            <a:xfrm flipH="1">
              <a:off x="1811860" y="3265029"/>
              <a:ext cx="471956" cy="0"/>
            </a:xfrm>
            <a:prstGeom prst="line">
              <a:avLst/>
            </a:prstGeom>
            <a:ln>
              <a:solidFill>
                <a:srgbClr val="03A1A4"/>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48108735-0B57-448D-AE32-3CC6E3F84FDC}"/>
              </a:ext>
            </a:extLst>
          </p:cNvPr>
          <p:cNvGrpSpPr/>
          <p:nvPr/>
        </p:nvGrpSpPr>
        <p:grpSpPr>
          <a:xfrm flipH="1">
            <a:off x="5256044" y="917394"/>
            <a:ext cx="858010" cy="1297213"/>
            <a:chOff x="1976797" y="2950736"/>
            <a:chExt cx="459234" cy="694309"/>
          </a:xfrm>
        </p:grpSpPr>
        <p:cxnSp>
          <p:nvCxnSpPr>
            <p:cNvPr id="33" name="Straight Connector 32">
              <a:extLst>
                <a:ext uri="{FF2B5EF4-FFF2-40B4-BE49-F238E27FC236}">
                  <a16:creationId xmlns:a16="http://schemas.microsoft.com/office/drawing/2014/main" id="{8DBA5B2D-C1C6-49BB-BCFD-50557CAAE2CA}"/>
                </a:ext>
              </a:extLst>
            </p:cNvPr>
            <p:cNvCxnSpPr>
              <a:cxnSpLocks/>
            </p:cNvCxnSpPr>
            <p:nvPr/>
          </p:nvCxnSpPr>
          <p:spPr>
            <a:xfrm flipH="1" flipV="1">
              <a:off x="2244671" y="2950736"/>
              <a:ext cx="191360" cy="694309"/>
            </a:xfrm>
            <a:prstGeom prst="line">
              <a:avLst/>
            </a:prstGeom>
            <a:ln>
              <a:solidFill>
                <a:srgbClr val="385723"/>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71C699-6406-4B5C-85C7-6FD155381320}"/>
                </a:ext>
              </a:extLst>
            </p:cNvPr>
            <p:cNvCxnSpPr>
              <a:cxnSpLocks/>
            </p:cNvCxnSpPr>
            <p:nvPr/>
          </p:nvCxnSpPr>
          <p:spPr>
            <a:xfrm flipH="1">
              <a:off x="1976797" y="2950736"/>
              <a:ext cx="267874" cy="0"/>
            </a:xfrm>
            <a:prstGeom prst="line">
              <a:avLst/>
            </a:prstGeom>
            <a:ln>
              <a:solidFill>
                <a:srgbClr val="385723"/>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380D1182-22C4-4E08-A715-04905449B527}"/>
              </a:ext>
            </a:extLst>
          </p:cNvPr>
          <p:cNvGrpSpPr/>
          <p:nvPr/>
        </p:nvGrpSpPr>
        <p:grpSpPr>
          <a:xfrm>
            <a:off x="-290223" y="3262964"/>
            <a:ext cx="2115796" cy="1491384"/>
            <a:chOff x="213071" y="5072730"/>
            <a:chExt cx="2615327" cy="1843496"/>
          </a:xfrm>
        </p:grpSpPr>
        <p:sp>
          <p:nvSpPr>
            <p:cNvPr id="36" name="TextBox 35">
              <a:extLst>
                <a:ext uri="{FF2B5EF4-FFF2-40B4-BE49-F238E27FC236}">
                  <a16:creationId xmlns:a16="http://schemas.microsoft.com/office/drawing/2014/main" id="{4A3974F8-76B4-46C8-9E8E-295F6942D77B}"/>
                </a:ext>
              </a:extLst>
            </p:cNvPr>
            <p:cNvSpPr txBox="1"/>
            <p:nvPr/>
          </p:nvSpPr>
          <p:spPr>
            <a:xfrm>
              <a:off x="2103586" y="5072730"/>
              <a:ext cx="724812" cy="461665"/>
            </a:xfrm>
            <a:prstGeom prst="rect">
              <a:avLst/>
            </a:prstGeom>
            <a:noFill/>
          </p:spPr>
          <p:txBody>
            <a:bodyPr wrap="square" rtlCol="0">
              <a:spAutoFit/>
            </a:bodyPr>
            <a:lstStyle/>
            <a:p>
              <a:pPr algn="r"/>
              <a:r>
                <a:rPr lang="en-US" sz="2400" dirty="0">
                  <a:solidFill>
                    <a:srgbClr val="EE9524"/>
                  </a:solidFill>
                  <a:latin typeface="Tw Cen MT" panose="020B0602020104020603" pitchFamily="34" charset="0"/>
                </a:rPr>
                <a:t>02</a:t>
              </a:r>
            </a:p>
          </p:txBody>
        </p:sp>
        <p:sp>
          <p:nvSpPr>
            <p:cNvPr id="38" name="TextBox 37">
              <a:extLst>
                <a:ext uri="{FF2B5EF4-FFF2-40B4-BE49-F238E27FC236}">
                  <a16:creationId xmlns:a16="http://schemas.microsoft.com/office/drawing/2014/main" id="{1C7FEF56-8ACE-4AC6-A13A-702090D4105B}"/>
                </a:ext>
              </a:extLst>
            </p:cNvPr>
            <p:cNvSpPr txBox="1"/>
            <p:nvPr/>
          </p:nvSpPr>
          <p:spPr>
            <a:xfrm>
              <a:off x="885407" y="5774900"/>
              <a:ext cx="1937662" cy="1141326"/>
            </a:xfrm>
            <a:prstGeom prst="rect">
              <a:avLst/>
            </a:prstGeom>
            <a:noFill/>
          </p:spPr>
          <p:txBody>
            <a:bodyPr wrap="square" rtlCol="0">
              <a:spAutoFit/>
            </a:bodyPr>
            <a:lstStyle/>
            <a:p>
              <a:pPr algn="r"/>
              <a:r>
                <a:rPr lang="en-US" dirty="0">
                  <a:latin typeface="Tw Cen MT" panose="020B0602020104020603" pitchFamily="34" charset="0"/>
                </a:rPr>
                <a:t>Studying about different algorithms and collecting datasets</a:t>
              </a:r>
            </a:p>
          </p:txBody>
        </p:sp>
        <p:sp>
          <p:nvSpPr>
            <p:cNvPr id="60" name="TextBox 59">
              <a:extLst>
                <a:ext uri="{FF2B5EF4-FFF2-40B4-BE49-F238E27FC236}">
                  <a16:creationId xmlns:a16="http://schemas.microsoft.com/office/drawing/2014/main" id="{050714D4-DC7F-43F2-9F05-6B9F1E9C03E9}"/>
                </a:ext>
              </a:extLst>
            </p:cNvPr>
            <p:cNvSpPr txBox="1"/>
            <p:nvPr/>
          </p:nvSpPr>
          <p:spPr>
            <a:xfrm>
              <a:off x="213071" y="5391160"/>
              <a:ext cx="2614828" cy="570663"/>
            </a:xfrm>
            <a:prstGeom prst="rect">
              <a:avLst/>
            </a:prstGeom>
            <a:noFill/>
          </p:spPr>
          <p:txBody>
            <a:bodyPr wrap="square" rtlCol="0">
              <a:spAutoFit/>
            </a:bodyPr>
            <a:lstStyle/>
            <a:p>
              <a:pPr algn="r"/>
              <a:r>
                <a:rPr lang="en-US" sz="2400" dirty="0">
                  <a:solidFill>
                    <a:srgbClr val="EE9524"/>
                  </a:solidFill>
                  <a:latin typeface="Tw Cen MT" panose="020B0602020104020603" pitchFamily="34" charset="0"/>
                </a:rPr>
                <a:t>ALGORITHM</a:t>
              </a:r>
            </a:p>
          </p:txBody>
        </p:sp>
      </p:grpSp>
      <p:grpSp>
        <p:nvGrpSpPr>
          <p:cNvPr id="39" name="Group 38">
            <a:extLst>
              <a:ext uri="{FF2B5EF4-FFF2-40B4-BE49-F238E27FC236}">
                <a16:creationId xmlns:a16="http://schemas.microsoft.com/office/drawing/2014/main" id="{2F367BF4-0C78-4227-A24D-029D740391B9}"/>
              </a:ext>
            </a:extLst>
          </p:cNvPr>
          <p:cNvGrpSpPr/>
          <p:nvPr/>
        </p:nvGrpSpPr>
        <p:grpSpPr>
          <a:xfrm>
            <a:off x="8283903" y="1256742"/>
            <a:ext cx="956915" cy="1052575"/>
            <a:chOff x="10405055" y="2198594"/>
            <a:chExt cx="1666472" cy="1833064"/>
          </a:xfrm>
        </p:grpSpPr>
        <p:sp>
          <p:nvSpPr>
            <p:cNvPr id="40" name="TextBox 39">
              <a:extLst>
                <a:ext uri="{FF2B5EF4-FFF2-40B4-BE49-F238E27FC236}">
                  <a16:creationId xmlns:a16="http://schemas.microsoft.com/office/drawing/2014/main" id="{32DF86D8-11BB-4251-9A1C-85817DEF6797}"/>
                </a:ext>
              </a:extLst>
            </p:cNvPr>
            <p:cNvSpPr txBox="1"/>
            <p:nvPr/>
          </p:nvSpPr>
          <p:spPr>
            <a:xfrm>
              <a:off x="10405055" y="2198594"/>
              <a:ext cx="924624" cy="803992"/>
            </a:xfrm>
            <a:prstGeom prst="rect">
              <a:avLst/>
            </a:prstGeom>
            <a:noFill/>
          </p:spPr>
          <p:txBody>
            <a:bodyPr wrap="square" rtlCol="0">
              <a:spAutoFit/>
            </a:bodyPr>
            <a:lstStyle/>
            <a:p>
              <a:r>
                <a:rPr lang="en-US" sz="2400" dirty="0">
                  <a:solidFill>
                    <a:srgbClr val="EF3078"/>
                  </a:solidFill>
                  <a:latin typeface="Tw Cen MT" panose="020B0602020104020603" pitchFamily="34" charset="0"/>
                </a:rPr>
                <a:t>06</a:t>
              </a:r>
            </a:p>
          </p:txBody>
        </p:sp>
        <p:sp>
          <p:nvSpPr>
            <p:cNvPr id="41" name="TextBox 40">
              <a:extLst>
                <a:ext uri="{FF2B5EF4-FFF2-40B4-BE49-F238E27FC236}">
                  <a16:creationId xmlns:a16="http://schemas.microsoft.com/office/drawing/2014/main" id="{2DEE1D02-4FBB-4EF6-8989-2E5EF8DDBF82}"/>
                </a:ext>
              </a:extLst>
            </p:cNvPr>
            <p:cNvSpPr txBox="1"/>
            <p:nvPr/>
          </p:nvSpPr>
          <p:spPr>
            <a:xfrm>
              <a:off x="10411004" y="2667586"/>
              <a:ext cx="1387319" cy="696793"/>
            </a:xfrm>
            <a:prstGeom prst="rect">
              <a:avLst/>
            </a:prstGeom>
            <a:noFill/>
          </p:spPr>
          <p:txBody>
            <a:bodyPr wrap="square" rtlCol="0">
              <a:spAutoFit/>
            </a:bodyPr>
            <a:lstStyle/>
            <a:p>
              <a:r>
                <a:rPr lang="en-US" sz="2000" dirty="0">
                  <a:solidFill>
                    <a:srgbClr val="EF3078"/>
                  </a:solidFill>
                  <a:latin typeface="Tw Cen MT" panose="020B0602020104020603" pitchFamily="34" charset="0"/>
                </a:rPr>
                <a:t>POC</a:t>
              </a:r>
            </a:p>
          </p:txBody>
        </p:sp>
        <p:sp>
          <p:nvSpPr>
            <p:cNvPr id="42" name="TextBox 41">
              <a:extLst>
                <a:ext uri="{FF2B5EF4-FFF2-40B4-BE49-F238E27FC236}">
                  <a16:creationId xmlns:a16="http://schemas.microsoft.com/office/drawing/2014/main" id="{2D331C5A-34F4-485D-8844-16EDA0332D82}"/>
                </a:ext>
              </a:extLst>
            </p:cNvPr>
            <p:cNvSpPr txBox="1"/>
            <p:nvPr/>
          </p:nvSpPr>
          <p:spPr>
            <a:xfrm>
              <a:off x="10405055" y="3147268"/>
              <a:ext cx="1666472" cy="884390"/>
            </a:xfrm>
            <a:prstGeom prst="rect">
              <a:avLst/>
            </a:prstGeom>
            <a:noFill/>
          </p:spPr>
          <p:txBody>
            <a:bodyPr wrap="square" rtlCol="0">
              <a:spAutoFit/>
            </a:bodyPr>
            <a:lstStyle/>
            <a:p>
              <a:r>
                <a:rPr lang="en-US" dirty="0">
                  <a:latin typeface="Tw Cen MT" panose="020B0602020104020603" pitchFamily="34" charset="0"/>
                </a:rPr>
                <a:t>Proof of concept</a:t>
              </a:r>
            </a:p>
          </p:txBody>
        </p:sp>
      </p:grpSp>
      <p:grpSp>
        <p:nvGrpSpPr>
          <p:cNvPr id="43" name="Group 42">
            <a:extLst>
              <a:ext uri="{FF2B5EF4-FFF2-40B4-BE49-F238E27FC236}">
                <a16:creationId xmlns:a16="http://schemas.microsoft.com/office/drawing/2014/main" id="{FDECB112-B3D5-41AC-88DE-425995B53C7A}"/>
              </a:ext>
            </a:extLst>
          </p:cNvPr>
          <p:cNvGrpSpPr/>
          <p:nvPr/>
        </p:nvGrpSpPr>
        <p:grpSpPr>
          <a:xfrm>
            <a:off x="7510425" y="3510282"/>
            <a:ext cx="1666472" cy="1128958"/>
            <a:chOff x="9146176" y="5273815"/>
            <a:chExt cx="1666472" cy="1128958"/>
          </a:xfrm>
        </p:grpSpPr>
        <p:sp>
          <p:nvSpPr>
            <p:cNvPr id="44" name="TextBox 43">
              <a:extLst>
                <a:ext uri="{FF2B5EF4-FFF2-40B4-BE49-F238E27FC236}">
                  <a16:creationId xmlns:a16="http://schemas.microsoft.com/office/drawing/2014/main" id="{3B649C2C-0E1F-4763-A424-3E8475363D0C}"/>
                </a:ext>
              </a:extLst>
            </p:cNvPr>
            <p:cNvSpPr txBox="1"/>
            <p:nvPr/>
          </p:nvSpPr>
          <p:spPr>
            <a:xfrm>
              <a:off x="9146176" y="5273815"/>
              <a:ext cx="724812" cy="461665"/>
            </a:xfrm>
            <a:prstGeom prst="rect">
              <a:avLst/>
            </a:prstGeom>
            <a:noFill/>
          </p:spPr>
          <p:txBody>
            <a:bodyPr wrap="square" rtlCol="0">
              <a:spAutoFit/>
            </a:bodyPr>
            <a:lstStyle/>
            <a:p>
              <a:r>
                <a:rPr lang="en-US" sz="2400" dirty="0">
                  <a:solidFill>
                    <a:srgbClr val="00B0F0"/>
                  </a:solidFill>
                  <a:latin typeface="Tw Cen MT" panose="020B0602020104020603" pitchFamily="34" charset="0"/>
                </a:rPr>
                <a:t>05</a:t>
              </a:r>
            </a:p>
          </p:txBody>
        </p:sp>
        <p:sp>
          <p:nvSpPr>
            <p:cNvPr id="45" name="TextBox 44">
              <a:extLst>
                <a:ext uri="{FF2B5EF4-FFF2-40B4-BE49-F238E27FC236}">
                  <a16:creationId xmlns:a16="http://schemas.microsoft.com/office/drawing/2014/main" id="{C6DB2FE7-97E0-41A9-8831-AAC4A4ED02CA}"/>
                </a:ext>
              </a:extLst>
            </p:cNvPr>
            <p:cNvSpPr txBox="1"/>
            <p:nvPr/>
          </p:nvSpPr>
          <p:spPr>
            <a:xfrm>
              <a:off x="9152126" y="5593585"/>
              <a:ext cx="1567565" cy="400110"/>
            </a:xfrm>
            <a:prstGeom prst="rect">
              <a:avLst/>
            </a:prstGeom>
            <a:noFill/>
          </p:spPr>
          <p:txBody>
            <a:bodyPr wrap="square" rtlCol="0">
              <a:spAutoFit/>
            </a:bodyPr>
            <a:lstStyle/>
            <a:p>
              <a:r>
                <a:rPr lang="en-US" sz="2000" dirty="0">
                  <a:solidFill>
                    <a:srgbClr val="00B0F0"/>
                  </a:solidFill>
                  <a:latin typeface="Tw Cen MT" panose="020B0602020104020603" pitchFamily="34" charset="0"/>
                </a:rPr>
                <a:t>HARDWARE</a:t>
              </a:r>
            </a:p>
          </p:txBody>
        </p:sp>
        <p:sp>
          <p:nvSpPr>
            <p:cNvPr id="46" name="TextBox 45">
              <a:extLst>
                <a:ext uri="{FF2B5EF4-FFF2-40B4-BE49-F238E27FC236}">
                  <a16:creationId xmlns:a16="http://schemas.microsoft.com/office/drawing/2014/main" id="{3DC9D042-914F-426D-A1D7-FD7F68CA10D5}"/>
                </a:ext>
              </a:extLst>
            </p:cNvPr>
            <p:cNvSpPr txBox="1"/>
            <p:nvPr/>
          </p:nvSpPr>
          <p:spPr>
            <a:xfrm>
              <a:off x="9146176" y="5894942"/>
              <a:ext cx="1666472" cy="507831"/>
            </a:xfrm>
            <a:prstGeom prst="rect">
              <a:avLst/>
            </a:prstGeom>
            <a:noFill/>
          </p:spPr>
          <p:txBody>
            <a:bodyPr wrap="square" rtlCol="0">
              <a:spAutoFit/>
            </a:bodyPr>
            <a:lstStyle/>
            <a:p>
              <a:r>
                <a:rPr lang="en-US" dirty="0">
                  <a:latin typeface="Tw Cen MT" panose="020B0602020104020603" pitchFamily="34" charset="0"/>
                </a:rPr>
                <a:t>Hardware purchase &amp; Implementation</a:t>
              </a:r>
            </a:p>
          </p:txBody>
        </p:sp>
      </p:grpSp>
      <p:grpSp>
        <p:nvGrpSpPr>
          <p:cNvPr id="47" name="Group 46">
            <a:extLst>
              <a:ext uri="{FF2B5EF4-FFF2-40B4-BE49-F238E27FC236}">
                <a16:creationId xmlns:a16="http://schemas.microsoft.com/office/drawing/2014/main" id="{737B3AED-BB7C-41A9-8881-7ECFE2E72586}"/>
              </a:ext>
            </a:extLst>
          </p:cNvPr>
          <p:cNvGrpSpPr/>
          <p:nvPr/>
        </p:nvGrpSpPr>
        <p:grpSpPr>
          <a:xfrm>
            <a:off x="6081756" y="676348"/>
            <a:ext cx="1666472" cy="1336708"/>
            <a:chOff x="7840984" y="2085925"/>
            <a:chExt cx="1666472" cy="1336708"/>
          </a:xfrm>
        </p:grpSpPr>
        <p:sp>
          <p:nvSpPr>
            <p:cNvPr id="48" name="TextBox 47">
              <a:extLst>
                <a:ext uri="{FF2B5EF4-FFF2-40B4-BE49-F238E27FC236}">
                  <a16:creationId xmlns:a16="http://schemas.microsoft.com/office/drawing/2014/main" id="{04DE687B-096B-4402-9497-66CCC2F645AA}"/>
                </a:ext>
              </a:extLst>
            </p:cNvPr>
            <p:cNvSpPr txBox="1"/>
            <p:nvPr/>
          </p:nvSpPr>
          <p:spPr>
            <a:xfrm>
              <a:off x="7840984" y="2085925"/>
              <a:ext cx="724812" cy="461665"/>
            </a:xfrm>
            <a:prstGeom prst="rect">
              <a:avLst/>
            </a:prstGeom>
            <a:noFill/>
          </p:spPr>
          <p:txBody>
            <a:bodyPr wrap="square" rtlCol="0">
              <a:spAutoFit/>
            </a:bodyPr>
            <a:lstStyle/>
            <a:p>
              <a:r>
                <a:rPr lang="en-US" sz="2400" dirty="0">
                  <a:solidFill>
                    <a:srgbClr val="385723"/>
                  </a:solidFill>
                  <a:latin typeface="Tw Cen MT" panose="020B0602020104020603" pitchFamily="34" charset="0"/>
                </a:rPr>
                <a:t>04</a:t>
              </a:r>
            </a:p>
          </p:txBody>
        </p:sp>
        <p:sp>
          <p:nvSpPr>
            <p:cNvPr id="49" name="TextBox 48">
              <a:extLst>
                <a:ext uri="{FF2B5EF4-FFF2-40B4-BE49-F238E27FC236}">
                  <a16:creationId xmlns:a16="http://schemas.microsoft.com/office/drawing/2014/main" id="{D51DAFF2-CDE7-4B41-9F10-F88A0A4C8B2F}"/>
                </a:ext>
              </a:extLst>
            </p:cNvPr>
            <p:cNvSpPr txBox="1"/>
            <p:nvPr/>
          </p:nvSpPr>
          <p:spPr>
            <a:xfrm>
              <a:off x="7846934" y="2405695"/>
              <a:ext cx="1472095" cy="400110"/>
            </a:xfrm>
            <a:prstGeom prst="rect">
              <a:avLst/>
            </a:prstGeom>
            <a:noFill/>
          </p:spPr>
          <p:txBody>
            <a:bodyPr wrap="square" rtlCol="0">
              <a:spAutoFit/>
            </a:bodyPr>
            <a:lstStyle/>
            <a:p>
              <a:r>
                <a:rPr lang="en-US" sz="2000" dirty="0">
                  <a:solidFill>
                    <a:srgbClr val="385723"/>
                  </a:solidFill>
                  <a:latin typeface="Tw Cen MT" panose="020B0602020104020603" pitchFamily="34" charset="0"/>
                </a:rPr>
                <a:t>VALIDATION</a:t>
              </a:r>
            </a:p>
          </p:txBody>
        </p:sp>
        <p:sp>
          <p:nvSpPr>
            <p:cNvPr id="50" name="TextBox 49">
              <a:extLst>
                <a:ext uri="{FF2B5EF4-FFF2-40B4-BE49-F238E27FC236}">
                  <a16:creationId xmlns:a16="http://schemas.microsoft.com/office/drawing/2014/main" id="{5AE65249-D47A-45A4-8D32-02F499B07F9B}"/>
                </a:ext>
              </a:extLst>
            </p:cNvPr>
            <p:cNvSpPr txBox="1"/>
            <p:nvPr/>
          </p:nvSpPr>
          <p:spPr>
            <a:xfrm>
              <a:off x="7840984" y="2707052"/>
              <a:ext cx="1666472" cy="715581"/>
            </a:xfrm>
            <a:prstGeom prst="rect">
              <a:avLst/>
            </a:prstGeom>
            <a:noFill/>
          </p:spPr>
          <p:txBody>
            <a:bodyPr wrap="square" rtlCol="0">
              <a:spAutoFit/>
            </a:bodyPr>
            <a:lstStyle/>
            <a:p>
              <a:r>
                <a:rPr lang="en-US" dirty="0">
                  <a:latin typeface="Tw Cen MT" panose="020B0602020104020603" pitchFamily="34" charset="0"/>
                </a:rPr>
                <a:t>Testing and validating our algorithms</a:t>
              </a:r>
            </a:p>
          </p:txBody>
        </p:sp>
      </p:grpSp>
      <p:grpSp>
        <p:nvGrpSpPr>
          <p:cNvPr id="51" name="Group 50">
            <a:extLst>
              <a:ext uri="{FF2B5EF4-FFF2-40B4-BE49-F238E27FC236}">
                <a16:creationId xmlns:a16="http://schemas.microsoft.com/office/drawing/2014/main" id="{B0BE3997-F613-48A0-95C7-EE5A06025A52}"/>
              </a:ext>
            </a:extLst>
          </p:cNvPr>
          <p:cNvGrpSpPr/>
          <p:nvPr/>
        </p:nvGrpSpPr>
        <p:grpSpPr>
          <a:xfrm>
            <a:off x="1111957" y="647128"/>
            <a:ext cx="1688868" cy="1336708"/>
            <a:chOff x="2743833" y="1552263"/>
            <a:chExt cx="1688868" cy="1336708"/>
          </a:xfrm>
        </p:grpSpPr>
        <p:sp>
          <p:nvSpPr>
            <p:cNvPr id="52" name="TextBox 51">
              <a:extLst>
                <a:ext uri="{FF2B5EF4-FFF2-40B4-BE49-F238E27FC236}">
                  <a16:creationId xmlns:a16="http://schemas.microsoft.com/office/drawing/2014/main" id="{F3F56F2D-3DDF-4B2A-B489-6EB0DA8931E0}"/>
                </a:ext>
              </a:extLst>
            </p:cNvPr>
            <p:cNvSpPr txBox="1"/>
            <p:nvPr/>
          </p:nvSpPr>
          <p:spPr>
            <a:xfrm>
              <a:off x="3707888" y="1552263"/>
              <a:ext cx="724812" cy="461665"/>
            </a:xfrm>
            <a:prstGeom prst="rect">
              <a:avLst/>
            </a:prstGeom>
            <a:noFill/>
          </p:spPr>
          <p:txBody>
            <a:bodyPr wrap="square" rtlCol="0">
              <a:spAutoFit/>
            </a:bodyPr>
            <a:lstStyle/>
            <a:p>
              <a:pPr algn="r"/>
              <a:r>
                <a:rPr lang="en-US" sz="2400" dirty="0">
                  <a:solidFill>
                    <a:srgbClr val="03A1A4"/>
                  </a:solidFill>
                  <a:latin typeface="Tw Cen MT" panose="020B0602020104020603" pitchFamily="34" charset="0"/>
                </a:rPr>
                <a:t>03</a:t>
              </a:r>
            </a:p>
          </p:txBody>
        </p:sp>
        <p:sp>
          <p:nvSpPr>
            <p:cNvPr id="53" name="TextBox 52">
              <a:extLst>
                <a:ext uri="{FF2B5EF4-FFF2-40B4-BE49-F238E27FC236}">
                  <a16:creationId xmlns:a16="http://schemas.microsoft.com/office/drawing/2014/main" id="{727F41BA-23B8-4DAE-A6DF-CFDB5FB73D3C}"/>
                </a:ext>
              </a:extLst>
            </p:cNvPr>
            <p:cNvSpPr txBox="1"/>
            <p:nvPr/>
          </p:nvSpPr>
          <p:spPr>
            <a:xfrm>
              <a:off x="2743833" y="1871280"/>
              <a:ext cx="1688868" cy="400110"/>
            </a:xfrm>
            <a:prstGeom prst="rect">
              <a:avLst/>
            </a:prstGeom>
            <a:noFill/>
          </p:spPr>
          <p:txBody>
            <a:bodyPr wrap="square" rtlCol="0">
              <a:spAutoFit/>
            </a:bodyPr>
            <a:lstStyle/>
            <a:p>
              <a:pPr algn="r"/>
              <a:r>
                <a:rPr lang="en-US" sz="2000" dirty="0">
                  <a:solidFill>
                    <a:srgbClr val="03A1A4"/>
                  </a:solidFill>
                  <a:latin typeface="Tw Cen MT" panose="020B0602020104020603" pitchFamily="34" charset="0"/>
                </a:rPr>
                <a:t>IMPROVISING</a:t>
              </a:r>
            </a:p>
          </p:txBody>
        </p:sp>
        <p:sp>
          <p:nvSpPr>
            <p:cNvPr id="54" name="TextBox 53">
              <a:extLst>
                <a:ext uri="{FF2B5EF4-FFF2-40B4-BE49-F238E27FC236}">
                  <a16:creationId xmlns:a16="http://schemas.microsoft.com/office/drawing/2014/main" id="{04567157-2A0E-42CE-9BDA-CAC933C5D456}"/>
                </a:ext>
              </a:extLst>
            </p:cNvPr>
            <p:cNvSpPr txBox="1"/>
            <p:nvPr/>
          </p:nvSpPr>
          <p:spPr>
            <a:xfrm>
              <a:off x="2766229" y="2173390"/>
              <a:ext cx="1666472" cy="715581"/>
            </a:xfrm>
            <a:prstGeom prst="rect">
              <a:avLst/>
            </a:prstGeom>
            <a:noFill/>
          </p:spPr>
          <p:txBody>
            <a:bodyPr wrap="square" rtlCol="0">
              <a:spAutoFit/>
            </a:bodyPr>
            <a:lstStyle/>
            <a:p>
              <a:pPr algn="r"/>
              <a:r>
                <a:rPr lang="en-US" dirty="0">
                  <a:latin typeface="Tw Cen MT" panose="020B0602020104020603" pitchFamily="34" charset="0"/>
                </a:rPr>
                <a:t>Working with existing algorithms and improvising them</a:t>
              </a:r>
            </a:p>
          </p:txBody>
        </p:sp>
      </p:grpSp>
      <p:grpSp>
        <p:nvGrpSpPr>
          <p:cNvPr id="55" name="Group 54">
            <a:extLst>
              <a:ext uri="{FF2B5EF4-FFF2-40B4-BE49-F238E27FC236}">
                <a16:creationId xmlns:a16="http://schemas.microsoft.com/office/drawing/2014/main" id="{A0EFABD6-FBBD-4CDC-A3F8-51785BFBECA0}"/>
              </a:ext>
            </a:extLst>
          </p:cNvPr>
          <p:cNvGrpSpPr/>
          <p:nvPr/>
        </p:nvGrpSpPr>
        <p:grpSpPr>
          <a:xfrm>
            <a:off x="-187639" y="1570653"/>
            <a:ext cx="1238504" cy="869316"/>
            <a:chOff x="146755" y="2436652"/>
            <a:chExt cx="1751551" cy="1229427"/>
          </a:xfrm>
        </p:grpSpPr>
        <p:sp>
          <p:nvSpPr>
            <p:cNvPr id="56" name="TextBox 55">
              <a:extLst>
                <a:ext uri="{FF2B5EF4-FFF2-40B4-BE49-F238E27FC236}">
                  <a16:creationId xmlns:a16="http://schemas.microsoft.com/office/drawing/2014/main" id="{808EAA2A-579E-4389-B78F-A00B376A970A}"/>
                </a:ext>
              </a:extLst>
            </p:cNvPr>
            <p:cNvSpPr txBox="1"/>
            <p:nvPr/>
          </p:nvSpPr>
          <p:spPr>
            <a:xfrm>
              <a:off x="1092485" y="2436652"/>
              <a:ext cx="805821" cy="652909"/>
            </a:xfrm>
            <a:prstGeom prst="rect">
              <a:avLst/>
            </a:prstGeom>
            <a:noFill/>
          </p:spPr>
          <p:txBody>
            <a:bodyPr wrap="square" rtlCol="0">
              <a:spAutoFit/>
            </a:bodyPr>
            <a:lstStyle/>
            <a:p>
              <a:pPr algn="r"/>
              <a:r>
                <a:rPr lang="en-US" sz="2400" dirty="0">
                  <a:solidFill>
                    <a:srgbClr val="EF3078"/>
                  </a:solidFill>
                  <a:latin typeface="Tw Cen MT" panose="020B0602020104020603" pitchFamily="34" charset="0"/>
                </a:rPr>
                <a:t>01</a:t>
              </a:r>
            </a:p>
          </p:txBody>
        </p:sp>
        <p:sp>
          <p:nvSpPr>
            <p:cNvPr id="57" name="TextBox 56">
              <a:extLst>
                <a:ext uri="{FF2B5EF4-FFF2-40B4-BE49-F238E27FC236}">
                  <a16:creationId xmlns:a16="http://schemas.microsoft.com/office/drawing/2014/main" id="{BB6F994D-F312-4044-BA01-FEF8D60A01E4}"/>
                </a:ext>
              </a:extLst>
            </p:cNvPr>
            <p:cNvSpPr txBox="1"/>
            <p:nvPr/>
          </p:nvSpPr>
          <p:spPr>
            <a:xfrm>
              <a:off x="345413" y="2730616"/>
              <a:ext cx="1387319" cy="565854"/>
            </a:xfrm>
            <a:prstGeom prst="rect">
              <a:avLst/>
            </a:prstGeom>
            <a:noFill/>
          </p:spPr>
          <p:txBody>
            <a:bodyPr wrap="square" rtlCol="0">
              <a:spAutoFit/>
            </a:bodyPr>
            <a:lstStyle/>
            <a:p>
              <a:pPr algn="r"/>
              <a:endParaRPr lang="en-US" sz="2000" dirty="0">
                <a:solidFill>
                  <a:srgbClr val="EF3078"/>
                </a:solidFill>
                <a:latin typeface="Tw Cen MT" panose="020B0602020104020603" pitchFamily="34" charset="0"/>
              </a:endParaRPr>
            </a:p>
          </p:txBody>
        </p:sp>
        <p:sp>
          <p:nvSpPr>
            <p:cNvPr id="58" name="TextBox 57">
              <a:extLst>
                <a:ext uri="{FF2B5EF4-FFF2-40B4-BE49-F238E27FC236}">
                  <a16:creationId xmlns:a16="http://schemas.microsoft.com/office/drawing/2014/main" id="{35E8B612-FC2C-4FA5-990E-30FDF7BD7BC7}"/>
                </a:ext>
              </a:extLst>
            </p:cNvPr>
            <p:cNvSpPr txBox="1"/>
            <p:nvPr/>
          </p:nvSpPr>
          <p:spPr>
            <a:xfrm>
              <a:off x="146755" y="3241689"/>
              <a:ext cx="1666474" cy="424390"/>
            </a:xfrm>
            <a:prstGeom prst="rect">
              <a:avLst/>
            </a:prstGeom>
            <a:noFill/>
          </p:spPr>
          <p:txBody>
            <a:bodyPr wrap="square" rtlCol="0">
              <a:spAutoFit/>
            </a:bodyPr>
            <a:lstStyle/>
            <a:p>
              <a:pPr algn="r"/>
              <a:r>
                <a:rPr lang="en-US" dirty="0">
                  <a:latin typeface="Tw Cen MT" panose="020B0602020104020603" pitchFamily="34" charset="0"/>
                </a:rPr>
                <a:t>Ideation</a:t>
              </a:r>
            </a:p>
          </p:txBody>
        </p:sp>
        <p:sp>
          <p:nvSpPr>
            <p:cNvPr id="61" name="TextBox 60">
              <a:extLst>
                <a:ext uri="{FF2B5EF4-FFF2-40B4-BE49-F238E27FC236}">
                  <a16:creationId xmlns:a16="http://schemas.microsoft.com/office/drawing/2014/main" id="{5FB34F2C-8188-4436-B731-D81659FDDB91}"/>
                </a:ext>
              </a:extLst>
            </p:cNvPr>
            <p:cNvSpPr txBox="1"/>
            <p:nvPr/>
          </p:nvSpPr>
          <p:spPr>
            <a:xfrm>
              <a:off x="411283" y="2803553"/>
              <a:ext cx="1443913" cy="652909"/>
            </a:xfrm>
            <a:prstGeom prst="rect">
              <a:avLst/>
            </a:prstGeom>
            <a:noFill/>
          </p:spPr>
          <p:txBody>
            <a:bodyPr wrap="square" rtlCol="0">
              <a:spAutoFit/>
            </a:bodyPr>
            <a:lstStyle/>
            <a:p>
              <a:pPr algn="r"/>
              <a:r>
                <a:rPr lang="en-US" sz="2400" dirty="0">
                  <a:solidFill>
                    <a:srgbClr val="EF3078"/>
                  </a:solidFill>
                  <a:latin typeface="Tw Cen MT" panose="020B0602020104020603" pitchFamily="34" charset="0"/>
                </a:rPr>
                <a:t>START</a:t>
              </a:r>
            </a:p>
          </p:txBody>
        </p:sp>
      </p:grpSp>
      <p:pic>
        <p:nvPicPr>
          <p:cNvPr id="63" name="Picture 62">
            <a:extLst>
              <a:ext uri="{FF2B5EF4-FFF2-40B4-BE49-F238E27FC236}">
                <a16:creationId xmlns:a16="http://schemas.microsoft.com/office/drawing/2014/main" id="{8E1FCFAC-B74C-4D69-8C43-640AA33BCD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695" y="2036282"/>
            <a:ext cx="392849" cy="392849"/>
          </a:xfrm>
          <a:prstGeom prst="rect">
            <a:avLst/>
          </a:prstGeom>
        </p:spPr>
      </p:pic>
      <p:pic>
        <p:nvPicPr>
          <p:cNvPr id="65" name="Picture 64">
            <a:extLst>
              <a:ext uri="{FF2B5EF4-FFF2-40B4-BE49-F238E27FC236}">
                <a16:creationId xmlns:a16="http://schemas.microsoft.com/office/drawing/2014/main" id="{F7288E85-5132-4007-B14D-DABC43C1D1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23823" y="2265103"/>
            <a:ext cx="596611" cy="596611"/>
          </a:xfrm>
          <a:prstGeom prst="rect">
            <a:avLst/>
          </a:prstGeom>
        </p:spPr>
      </p:pic>
      <p:pic>
        <p:nvPicPr>
          <p:cNvPr id="67" name="Picture 66">
            <a:extLst>
              <a:ext uri="{FF2B5EF4-FFF2-40B4-BE49-F238E27FC236}">
                <a16:creationId xmlns:a16="http://schemas.microsoft.com/office/drawing/2014/main" id="{5EDF4576-AB4B-434D-9A72-8856F2DE02D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0016" y="2467857"/>
            <a:ext cx="510381" cy="510381"/>
          </a:xfrm>
          <a:prstGeom prst="rect">
            <a:avLst/>
          </a:prstGeom>
        </p:spPr>
      </p:pic>
      <p:sp>
        <p:nvSpPr>
          <p:cNvPr id="68" name="TextBox 67">
            <a:extLst>
              <a:ext uri="{FF2B5EF4-FFF2-40B4-BE49-F238E27FC236}">
                <a16:creationId xmlns:a16="http://schemas.microsoft.com/office/drawing/2014/main" id="{9C01A9B8-B7DA-45AF-B167-CF59D47B8931}"/>
              </a:ext>
            </a:extLst>
          </p:cNvPr>
          <p:cNvSpPr txBox="1"/>
          <p:nvPr/>
        </p:nvSpPr>
        <p:spPr>
          <a:xfrm>
            <a:off x="2150328" y="4062158"/>
            <a:ext cx="4843344" cy="646331"/>
          </a:xfrm>
          <a:prstGeom prst="rect">
            <a:avLst/>
          </a:prstGeom>
          <a:noFill/>
        </p:spPr>
        <p:txBody>
          <a:bodyPr wrap="square" rtlCol="0">
            <a:spAutoFit/>
          </a:bodyPr>
          <a:lstStyle/>
          <a:p>
            <a:pPr algn="ctr"/>
            <a:r>
              <a:rPr lang="en-US" sz="3600" dirty="0">
                <a:solidFill>
                  <a:srgbClr val="0556CD"/>
                </a:solidFill>
              </a:rPr>
              <a:t>IDEA TO PRODUCT</a:t>
            </a:r>
          </a:p>
        </p:txBody>
      </p:sp>
      <p:pic>
        <p:nvPicPr>
          <p:cNvPr id="70" name="Picture 69">
            <a:extLst>
              <a:ext uri="{FF2B5EF4-FFF2-40B4-BE49-F238E27FC236}">
                <a16:creationId xmlns:a16="http://schemas.microsoft.com/office/drawing/2014/main" id="{895F823E-97D3-44E6-AE54-72EAA0ED87B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50551" y="1838745"/>
            <a:ext cx="958248" cy="958248"/>
          </a:xfrm>
          <a:prstGeom prst="rect">
            <a:avLst/>
          </a:prstGeom>
        </p:spPr>
      </p:pic>
    </p:spTree>
    <p:extLst>
      <p:ext uri="{BB962C8B-B14F-4D97-AF65-F5344CB8AC3E}">
        <p14:creationId xmlns:p14="http://schemas.microsoft.com/office/powerpoint/2010/main" val="57563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3"/>
                                        </p:tgtEl>
                                        <p:attrNameLst>
                                          <p:attrName>style.visibility</p:attrName>
                                        </p:attrNameLst>
                                      </p:cBhvr>
                                      <p:to>
                                        <p:strVal val="visible"/>
                                      </p:to>
                                    </p:set>
                                    <p:anim calcmode="lin" valueType="num">
                                      <p:cBhvr>
                                        <p:cTn id="13" dur="500" fill="hold"/>
                                        <p:tgtEl>
                                          <p:spTgt spid="63"/>
                                        </p:tgtEl>
                                        <p:attrNameLst>
                                          <p:attrName>ppt_w</p:attrName>
                                        </p:attrNameLst>
                                      </p:cBhvr>
                                      <p:tavLst>
                                        <p:tav tm="0">
                                          <p:val>
                                            <p:fltVal val="0"/>
                                          </p:val>
                                        </p:tav>
                                        <p:tav tm="100000">
                                          <p:val>
                                            <p:strVal val="#ppt_w"/>
                                          </p:val>
                                        </p:tav>
                                      </p:tavLst>
                                    </p:anim>
                                    <p:anim calcmode="lin" valueType="num">
                                      <p:cBhvr>
                                        <p:cTn id="14" dur="500" fill="hold"/>
                                        <p:tgtEl>
                                          <p:spTgt spid="63"/>
                                        </p:tgtEl>
                                        <p:attrNameLst>
                                          <p:attrName>ppt_h</p:attrName>
                                        </p:attrNameLst>
                                      </p:cBhvr>
                                      <p:tavLst>
                                        <p:tav tm="0">
                                          <p:val>
                                            <p:fltVal val="0"/>
                                          </p:val>
                                        </p:tav>
                                        <p:tav tm="100000">
                                          <p:val>
                                            <p:strVal val="#ppt_h"/>
                                          </p:val>
                                        </p:tav>
                                      </p:tavLst>
                                    </p:anim>
                                    <p:animEffect transition="in" filter="fade">
                                      <p:cBhvr>
                                        <p:cTn id="15" dur="500"/>
                                        <p:tgtEl>
                                          <p:spTgt spid="63"/>
                                        </p:tgtEl>
                                      </p:cBhvr>
                                    </p:animEffect>
                                  </p:childTnLst>
                                </p:cTn>
                              </p:par>
                            </p:childTnLst>
                          </p:cTn>
                        </p:par>
                        <p:par>
                          <p:cTn id="16" fill="hold">
                            <p:stCondLst>
                              <p:cond delay="1000"/>
                            </p:stCondLst>
                            <p:childTnLst>
                              <p:par>
                                <p:cTn id="17" presetID="22" presetClass="entr" presetSubtype="2" fill="hold" nodeType="afterEffect">
                                  <p:stCondLst>
                                    <p:cond delay="100"/>
                                  </p:stCondLst>
                                  <p:childTnLst>
                                    <p:set>
                                      <p:cBhvr>
                                        <p:cTn id="18" dur="1" fill="hold">
                                          <p:stCondLst>
                                            <p:cond delay="0"/>
                                          </p:stCondLst>
                                        </p:cTn>
                                        <p:tgtEl>
                                          <p:spTgt spid="17"/>
                                        </p:tgtEl>
                                        <p:attrNameLst>
                                          <p:attrName>style.visibility</p:attrName>
                                        </p:attrNameLst>
                                      </p:cBhvr>
                                      <p:to>
                                        <p:strVal val="visible"/>
                                      </p:to>
                                    </p:set>
                                    <p:animEffect transition="in" filter="wipe(right)">
                                      <p:cBhvr>
                                        <p:cTn id="19" dur="500"/>
                                        <p:tgtEl>
                                          <p:spTgt spid="17"/>
                                        </p:tgtEl>
                                      </p:cBhvr>
                                    </p:animEffect>
                                  </p:childTnLst>
                                </p:cTn>
                              </p:par>
                            </p:childTnLst>
                          </p:cTn>
                        </p:par>
                        <p:par>
                          <p:cTn id="20" fill="hold">
                            <p:stCondLst>
                              <p:cond delay="1600"/>
                            </p:stCondLst>
                            <p:childTnLst>
                              <p:par>
                                <p:cTn id="21" presetID="53" presetClass="entr" presetSubtype="16"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p:cTn id="23" dur="500" fill="hold"/>
                                        <p:tgtEl>
                                          <p:spTgt spid="55"/>
                                        </p:tgtEl>
                                        <p:attrNameLst>
                                          <p:attrName>ppt_w</p:attrName>
                                        </p:attrNameLst>
                                      </p:cBhvr>
                                      <p:tavLst>
                                        <p:tav tm="0">
                                          <p:val>
                                            <p:fltVal val="0"/>
                                          </p:val>
                                        </p:tav>
                                        <p:tav tm="100000">
                                          <p:val>
                                            <p:strVal val="#ppt_w"/>
                                          </p:val>
                                        </p:tav>
                                      </p:tavLst>
                                    </p:anim>
                                    <p:anim calcmode="lin" valueType="num">
                                      <p:cBhvr>
                                        <p:cTn id="24" dur="500" fill="hold"/>
                                        <p:tgtEl>
                                          <p:spTgt spid="55"/>
                                        </p:tgtEl>
                                        <p:attrNameLst>
                                          <p:attrName>ppt_h</p:attrName>
                                        </p:attrNameLst>
                                      </p:cBhvr>
                                      <p:tavLst>
                                        <p:tav tm="0">
                                          <p:val>
                                            <p:fltVal val="0"/>
                                          </p:val>
                                        </p:tav>
                                        <p:tav tm="100000">
                                          <p:val>
                                            <p:strVal val="#ppt_h"/>
                                          </p:val>
                                        </p:tav>
                                      </p:tavLst>
                                    </p:anim>
                                    <p:animEffect transition="in" filter="fade">
                                      <p:cBhvr>
                                        <p:cTn id="25" dur="500"/>
                                        <p:tgtEl>
                                          <p:spTgt spid="55"/>
                                        </p:tgtEl>
                                      </p:cBhvr>
                                    </p:animEffect>
                                  </p:childTnLst>
                                </p:cTn>
                              </p:par>
                            </p:childTnLst>
                          </p:cTn>
                        </p:par>
                        <p:par>
                          <p:cTn id="26" fill="hold">
                            <p:stCondLst>
                              <p:cond delay="2100"/>
                            </p:stCondLst>
                            <p:childTnLst>
                              <p:par>
                                <p:cTn id="27" presetID="53" presetClass="entr" presetSubtype="16" fill="hold" grpId="0" nodeType="afterEffect">
                                  <p:stCondLst>
                                    <p:cond delay="10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childTnLst>
                          </p:cTn>
                        </p:par>
                        <p:par>
                          <p:cTn id="32" fill="hold">
                            <p:stCondLst>
                              <p:cond delay="2700"/>
                            </p:stCondLst>
                            <p:childTnLst>
                              <p:par>
                                <p:cTn id="33" presetID="53" presetClass="entr" presetSubtype="16" fill="hold" nodeType="afterEffect">
                                  <p:stCondLst>
                                    <p:cond delay="0"/>
                                  </p:stCondLst>
                                  <p:childTnLst>
                                    <p:set>
                                      <p:cBhvr>
                                        <p:cTn id="34" dur="1" fill="hold">
                                          <p:stCondLst>
                                            <p:cond delay="0"/>
                                          </p:stCondLst>
                                        </p:cTn>
                                        <p:tgtEl>
                                          <p:spTgt spid="65"/>
                                        </p:tgtEl>
                                        <p:attrNameLst>
                                          <p:attrName>style.visibility</p:attrName>
                                        </p:attrNameLst>
                                      </p:cBhvr>
                                      <p:to>
                                        <p:strVal val="visible"/>
                                      </p:to>
                                    </p:set>
                                    <p:anim calcmode="lin" valueType="num">
                                      <p:cBhvr>
                                        <p:cTn id="35" dur="500" fill="hold"/>
                                        <p:tgtEl>
                                          <p:spTgt spid="65"/>
                                        </p:tgtEl>
                                        <p:attrNameLst>
                                          <p:attrName>ppt_w</p:attrName>
                                        </p:attrNameLst>
                                      </p:cBhvr>
                                      <p:tavLst>
                                        <p:tav tm="0">
                                          <p:val>
                                            <p:fltVal val="0"/>
                                          </p:val>
                                        </p:tav>
                                        <p:tav tm="100000">
                                          <p:val>
                                            <p:strVal val="#ppt_w"/>
                                          </p:val>
                                        </p:tav>
                                      </p:tavLst>
                                    </p:anim>
                                    <p:anim calcmode="lin" valueType="num">
                                      <p:cBhvr>
                                        <p:cTn id="36" dur="500" fill="hold"/>
                                        <p:tgtEl>
                                          <p:spTgt spid="65"/>
                                        </p:tgtEl>
                                        <p:attrNameLst>
                                          <p:attrName>ppt_h</p:attrName>
                                        </p:attrNameLst>
                                      </p:cBhvr>
                                      <p:tavLst>
                                        <p:tav tm="0">
                                          <p:val>
                                            <p:fltVal val="0"/>
                                          </p:val>
                                        </p:tav>
                                        <p:tav tm="100000">
                                          <p:val>
                                            <p:strVal val="#ppt_h"/>
                                          </p:val>
                                        </p:tav>
                                      </p:tavLst>
                                    </p:anim>
                                    <p:animEffect transition="in" filter="fade">
                                      <p:cBhvr>
                                        <p:cTn id="37" dur="500"/>
                                        <p:tgtEl>
                                          <p:spTgt spid="65"/>
                                        </p:tgtEl>
                                      </p:cBhvr>
                                    </p:animEffect>
                                  </p:childTnLst>
                                </p:cTn>
                              </p:par>
                            </p:childTnLst>
                          </p:cTn>
                        </p:par>
                        <p:par>
                          <p:cTn id="38" fill="hold">
                            <p:stCondLst>
                              <p:cond delay="3200"/>
                            </p:stCondLst>
                            <p:childTnLst>
                              <p:par>
                                <p:cTn id="39" presetID="22" presetClass="entr" presetSubtype="2" fill="hold" nodeType="afterEffect">
                                  <p:stCondLst>
                                    <p:cond delay="100"/>
                                  </p:stCondLst>
                                  <p:childTnLst>
                                    <p:set>
                                      <p:cBhvr>
                                        <p:cTn id="40" dur="1" fill="hold">
                                          <p:stCondLst>
                                            <p:cond delay="0"/>
                                          </p:stCondLst>
                                        </p:cTn>
                                        <p:tgtEl>
                                          <p:spTgt spid="23"/>
                                        </p:tgtEl>
                                        <p:attrNameLst>
                                          <p:attrName>style.visibility</p:attrName>
                                        </p:attrNameLst>
                                      </p:cBhvr>
                                      <p:to>
                                        <p:strVal val="visible"/>
                                      </p:to>
                                    </p:set>
                                    <p:animEffect transition="in" filter="wipe(right)">
                                      <p:cBhvr>
                                        <p:cTn id="41" dur="500"/>
                                        <p:tgtEl>
                                          <p:spTgt spid="23"/>
                                        </p:tgtEl>
                                      </p:cBhvr>
                                    </p:animEffect>
                                  </p:childTnLst>
                                </p:cTn>
                              </p:par>
                            </p:childTnLst>
                          </p:cTn>
                        </p:par>
                        <p:par>
                          <p:cTn id="42" fill="hold">
                            <p:stCondLst>
                              <p:cond delay="3800"/>
                            </p:stCondLst>
                            <p:childTnLst>
                              <p:par>
                                <p:cTn id="43" presetID="53" presetClass="entr" presetSubtype="16" fill="hold" nodeType="afterEffect">
                                  <p:stCondLst>
                                    <p:cond delay="100"/>
                                  </p:stCondLst>
                                  <p:childTnLst>
                                    <p:set>
                                      <p:cBhvr>
                                        <p:cTn id="44" dur="1" fill="hold">
                                          <p:stCondLst>
                                            <p:cond delay="0"/>
                                          </p:stCondLst>
                                        </p:cTn>
                                        <p:tgtEl>
                                          <p:spTgt spid="35"/>
                                        </p:tgtEl>
                                        <p:attrNameLst>
                                          <p:attrName>style.visibility</p:attrName>
                                        </p:attrNameLst>
                                      </p:cBhvr>
                                      <p:to>
                                        <p:strVal val="visible"/>
                                      </p:to>
                                    </p:set>
                                    <p:anim calcmode="lin" valueType="num">
                                      <p:cBhvr>
                                        <p:cTn id="45" dur="500" fill="hold"/>
                                        <p:tgtEl>
                                          <p:spTgt spid="35"/>
                                        </p:tgtEl>
                                        <p:attrNameLst>
                                          <p:attrName>ppt_w</p:attrName>
                                        </p:attrNameLst>
                                      </p:cBhvr>
                                      <p:tavLst>
                                        <p:tav tm="0">
                                          <p:val>
                                            <p:fltVal val="0"/>
                                          </p:val>
                                        </p:tav>
                                        <p:tav tm="100000">
                                          <p:val>
                                            <p:strVal val="#ppt_w"/>
                                          </p:val>
                                        </p:tav>
                                      </p:tavLst>
                                    </p:anim>
                                    <p:anim calcmode="lin" valueType="num">
                                      <p:cBhvr>
                                        <p:cTn id="46" dur="500" fill="hold"/>
                                        <p:tgtEl>
                                          <p:spTgt spid="35"/>
                                        </p:tgtEl>
                                        <p:attrNameLst>
                                          <p:attrName>ppt_h</p:attrName>
                                        </p:attrNameLst>
                                      </p:cBhvr>
                                      <p:tavLst>
                                        <p:tav tm="0">
                                          <p:val>
                                            <p:fltVal val="0"/>
                                          </p:val>
                                        </p:tav>
                                        <p:tav tm="100000">
                                          <p:val>
                                            <p:strVal val="#ppt_h"/>
                                          </p:val>
                                        </p:tav>
                                      </p:tavLst>
                                    </p:anim>
                                    <p:animEffect transition="in" filter="fade">
                                      <p:cBhvr>
                                        <p:cTn id="47" dur="500"/>
                                        <p:tgtEl>
                                          <p:spTgt spid="35"/>
                                        </p:tgtEl>
                                      </p:cBhvr>
                                    </p:animEffect>
                                  </p:childTnLst>
                                </p:cTn>
                              </p:par>
                            </p:childTnLst>
                          </p:cTn>
                        </p:par>
                        <p:par>
                          <p:cTn id="48" fill="hold">
                            <p:stCondLst>
                              <p:cond delay="4400"/>
                            </p:stCondLst>
                            <p:childTnLst>
                              <p:par>
                                <p:cTn id="49" presetID="53" presetClass="entr" presetSubtype="16" fill="hold" grpId="0" nodeType="afterEffect">
                                  <p:stCondLst>
                                    <p:cond delay="100"/>
                                  </p:stCondLst>
                                  <p:childTnLst>
                                    <p:set>
                                      <p:cBhvr>
                                        <p:cTn id="50" dur="1" fill="hold">
                                          <p:stCondLst>
                                            <p:cond delay="0"/>
                                          </p:stCondLst>
                                        </p:cTn>
                                        <p:tgtEl>
                                          <p:spTgt spid="7"/>
                                        </p:tgtEl>
                                        <p:attrNameLst>
                                          <p:attrName>style.visibility</p:attrName>
                                        </p:attrNameLst>
                                      </p:cBhvr>
                                      <p:to>
                                        <p:strVal val="visible"/>
                                      </p:to>
                                    </p:set>
                                    <p:anim calcmode="lin" valueType="num">
                                      <p:cBhvr>
                                        <p:cTn id="51" dur="500" fill="hold"/>
                                        <p:tgtEl>
                                          <p:spTgt spid="7"/>
                                        </p:tgtEl>
                                        <p:attrNameLst>
                                          <p:attrName>ppt_w</p:attrName>
                                        </p:attrNameLst>
                                      </p:cBhvr>
                                      <p:tavLst>
                                        <p:tav tm="0">
                                          <p:val>
                                            <p:fltVal val="0"/>
                                          </p:val>
                                        </p:tav>
                                        <p:tav tm="100000">
                                          <p:val>
                                            <p:strVal val="#ppt_w"/>
                                          </p:val>
                                        </p:tav>
                                      </p:tavLst>
                                    </p:anim>
                                    <p:anim calcmode="lin" valueType="num">
                                      <p:cBhvr>
                                        <p:cTn id="52" dur="500" fill="hold"/>
                                        <p:tgtEl>
                                          <p:spTgt spid="7"/>
                                        </p:tgtEl>
                                        <p:attrNameLst>
                                          <p:attrName>ppt_h</p:attrName>
                                        </p:attrNameLst>
                                      </p:cBhvr>
                                      <p:tavLst>
                                        <p:tav tm="0">
                                          <p:val>
                                            <p:fltVal val="0"/>
                                          </p:val>
                                        </p:tav>
                                        <p:tav tm="100000">
                                          <p:val>
                                            <p:strVal val="#ppt_h"/>
                                          </p:val>
                                        </p:tav>
                                      </p:tavLst>
                                    </p:anim>
                                    <p:animEffect transition="in" filter="fade">
                                      <p:cBhvr>
                                        <p:cTn id="53" dur="500"/>
                                        <p:tgtEl>
                                          <p:spTgt spid="7"/>
                                        </p:tgtEl>
                                      </p:cBhvr>
                                    </p:animEffect>
                                  </p:childTnLst>
                                </p:cTn>
                              </p:par>
                            </p:childTnLst>
                          </p:cTn>
                        </p:par>
                        <p:par>
                          <p:cTn id="54" fill="hold">
                            <p:stCondLst>
                              <p:cond delay="5000"/>
                            </p:stCondLst>
                            <p:childTnLst>
                              <p:par>
                                <p:cTn id="55" presetID="53" presetClass="entr" presetSubtype="16" fill="hold" nodeType="afterEffect">
                                  <p:stCondLst>
                                    <p:cond delay="0"/>
                                  </p:stCondLst>
                                  <p:childTnLst>
                                    <p:set>
                                      <p:cBhvr>
                                        <p:cTn id="56" dur="1" fill="hold">
                                          <p:stCondLst>
                                            <p:cond delay="0"/>
                                          </p:stCondLst>
                                        </p:cTn>
                                        <p:tgtEl>
                                          <p:spTgt spid="70"/>
                                        </p:tgtEl>
                                        <p:attrNameLst>
                                          <p:attrName>style.visibility</p:attrName>
                                        </p:attrNameLst>
                                      </p:cBhvr>
                                      <p:to>
                                        <p:strVal val="visible"/>
                                      </p:to>
                                    </p:set>
                                    <p:anim calcmode="lin" valueType="num">
                                      <p:cBhvr>
                                        <p:cTn id="57" dur="500" fill="hold"/>
                                        <p:tgtEl>
                                          <p:spTgt spid="70"/>
                                        </p:tgtEl>
                                        <p:attrNameLst>
                                          <p:attrName>ppt_w</p:attrName>
                                        </p:attrNameLst>
                                      </p:cBhvr>
                                      <p:tavLst>
                                        <p:tav tm="0">
                                          <p:val>
                                            <p:fltVal val="0"/>
                                          </p:val>
                                        </p:tav>
                                        <p:tav tm="100000">
                                          <p:val>
                                            <p:strVal val="#ppt_w"/>
                                          </p:val>
                                        </p:tav>
                                      </p:tavLst>
                                    </p:anim>
                                    <p:anim calcmode="lin" valueType="num">
                                      <p:cBhvr>
                                        <p:cTn id="58" dur="500" fill="hold"/>
                                        <p:tgtEl>
                                          <p:spTgt spid="70"/>
                                        </p:tgtEl>
                                        <p:attrNameLst>
                                          <p:attrName>ppt_h</p:attrName>
                                        </p:attrNameLst>
                                      </p:cBhvr>
                                      <p:tavLst>
                                        <p:tav tm="0">
                                          <p:val>
                                            <p:fltVal val="0"/>
                                          </p:val>
                                        </p:tav>
                                        <p:tav tm="100000">
                                          <p:val>
                                            <p:strVal val="#ppt_h"/>
                                          </p:val>
                                        </p:tav>
                                      </p:tavLst>
                                    </p:anim>
                                    <p:animEffect transition="in" filter="fade">
                                      <p:cBhvr>
                                        <p:cTn id="59" dur="500"/>
                                        <p:tgtEl>
                                          <p:spTgt spid="70"/>
                                        </p:tgtEl>
                                      </p:cBhvr>
                                    </p:animEffect>
                                  </p:childTnLst>
                                </p:cTn>
                              </p:par>
                            </p:childTnLst>
                          </p:cTn>
                        </p:par>
                        <p:par>
                          <p:cTn id="60" fill="hold">
                            <p:stCondLst>
                              <p:cond delay="5500"/>
                            </p:stCondLst>
                            <p:childTnLst>
                              <p:par>
                                <p:cTn id="61" presetID="22" presetClass="entr" presetSubtype="2" fill="hold" nodeType="afterEffect">
                                  <p:stCondLst>
                                    <p:cond delay="100"/>
                                  </p:stCondLst>
                                  <p:childTnLst>
                                    <p:set>
                                      <p:cBhvr>
                                        <p:cTn id="62" dur="1" fill="hold">
                                          <p:stCondLst>
                                            <p:cond delay="0"/>
                                          </p:stCondLst>
                                        </p:cTn>
                                        <p:tgtEl>
                                          <p:spTgt spid="20"/>
                                        </p:tgtEl>
                                        <p:attrNameLst>
                                          <p:attrName>style.visibility</p:attrName>
                                        </p:attrNameLst>
                                      </p:cBhvr>
                                      <p:to>
                                        <p:strVal val="visible"/>
                                      </p:to>
                                    </p:set>
                                    <p:animEffect transition="in" filter="wipe(right)">
                                      <p:cBhvr>
                                        <p:cTn id="63" dur="500"/>
                                        <p:tgtEl>
                                          <p:spTgt spid="20"/>
                                        </p:tgtEl>
                                      </p:cBhvr>
                                    </p:animEffect>
                                  </p:childTnLst>
                                </p:cTn>
                              </p:par>
                            </p:childTnLst>
                          </p:cTn>
                        </p:par>
                        <p:par>
                          <p:cTn id="64" fill="hold">
                            <p:stCondLst>
                              <p:cond delay="6100"/>
                            </p:stCondLst>
                            <p:childTnLst>
                              <p:par>
                                <p:cTn id="65" presetID="53" presetClass="entr" presetSubtype="16" fill="hold" nodeType="afterEffect">
                                  <p:stCondLst>
                                    <p:cond delay="0"/>
                                  </p:stCondLst>
                                  <p:childTnLst>
                                    <p:set>
                                      <p:cBhvr>
                                        <p:cTn id="66" dur="1" fill="hold">
                                          <p:stCondLst>
                                            <p:cond delay="0"/>
                                          </p:stCondLst>
                                        </p:cTn>
                                        <p:tgtEl>
                                          <p:spTgt spid="51"/>
                                        </p:tgtEl>
                                        <p:attrNameLst>
                                          <p:attrName>style.visibility</p:attrName>
                                        </p:attrNameLst>
                                      </p:cBhvr>
                                      <p:to>
                                        <p:strVal val="visible"/>
                                      </p:to>
                                    </p:set>
                                    <p:anim calcmode="lin" valueType="num">
                                      <p:cBhvr>
                                        <p:cTn id="67" dur="500" fill="hold"/>
                                        <p:tgtEl>
                                          <p:spTgt spid="51"/>
                                        </p:tgtEl>
                                        <p:attrNameLst>
                                          <p:attrName>ppt_w</p:attrName>
                                        </p:attrNameLst>
                                      </p:cBhvr>
                                      <p:tavLst>
                                        <p:tav tm="0">
                                          <p:val>
                                            <p:fltVal val="0"/>
                                          </p:val>
                                        </p:tav>
                                        <p:tav tm="100000">
                                          <p:val>
                                            <p:strVal val="#ppt_w"/>
                                          </p:val>
                                        </p:tav>
                                      </p:tavLst>
                                    </p:anim>
                                    <p:anim calcmode="lin" valueType="num">
                                      <p:cBhvr>
                                        <p:cTn id="68" dur="500" fill="hold"/>
                                        <p:tgtEl>
                                          <p:spTgt spid="51"/>
                                        </p:tgtEl>
                                        <p:attrNameLst>
                                          <p:attrName>ppt_h</p:attrName>
                                        </p:attrNameLst>
                                      </p:cBhvr>
                                      <p:tavLst>
                                        <p:tav tm="0">
                                          <p:val>
                                            <p:fltVal val="0"/>
                                          </p:val>
                                        </p:tav>
                                        <p:tav tm="100000">
                                          <p:val>
                                            <p:strVal val="#ppt_h"/>
                                          </p:val>
                                        </p:tav>
                                      </p:tavLst>
                                    </p:anim>
                                    <p:animEffect transition="in" filter="fade">
                                      <p:cBhvr>
                                        <p:cTn id="69" dur="500"/>
                                        <p:tgtEl>
                                          <p:spTgt spid="51"/>
                                        </p:tgtEl>
                                      </p:cBhvr>
                                    </p:animEffect>
                                  </p:childTnLst>
                                </p:cTn>
                              </p:par>
                            </p:childTnLst>
                          </p:cTn>
                        </p:par>
                        <p:par>
                          <p:cTn id="70" fill="hold">
                            <p:stCondLst>
                              <p:cond delay="6600"/>
                            </p:stCondLst>
                            <p:childTnLst>
                              <p:par>
                                <p:cTn id="71" presetID="53" presetClass="entr" presetSubtype="16" fill="hold" grpId="0" nodeType="afterEffect">
                                  <p:stCondLst>
                                    <p:cond delay="100"/>
                                  </p:stCondLst>
                                  <p:childTnLst>
                                    <p:set>
                                      <p:cBhvr>
                                        <p:cTn id="72" dur="1" fill="hold">
                                          <p:stCondLst>
                                            <p:cond delay="0"/>
                                          </p:stCondLst>
                                        </p:cTn>
                                        <p:tgtEl>
                                          <p:spTgt spid="8"/>
                                        </p:tgtEl>
                                        <p:attrNameLst>
                                          <p:attrName>style.visibility</p:attrName>
                                        </p:attrNameLst>
                                      </p:cBhvr>
                                      <p:to>
                                        <p:strVal val="visible"/>
                                      </p:to>
                                    </p:set>
                                    <p:anim calcmode="lin" valueType="num">
                                      <p:cBhvr>
                                        <p:cTn id="73" dur="500" fill="hold"/>
                                        <p:tgtEl>
                                          <p:spTgt spid="8"/>
                                        </p:tgtEl>
                                        <p:attrNameLst>
                                          <p:attrName>ppt_w</p:attrName>
                                        </p:attrNameLst>
                                      </p:cBhvr>
                                      <p:tavLst>
                                        <p:tav tm="0">
                                          <p:val>
                                            <p:fltVal val="0"/>
                                          </p:val>
                                        </p:tav>
                                        <p:tav tm="100000">
                                          <p:val>
                                            <p:strVal val="#ppt_w"/>
                                          </p:val>
                                        </p:tav>
                                      </p:tavLst>
                                    </p:anim>
                                    <p:anim calcmode="lin" valueType="num">
                                      <p:cBhvr>
                                        <p:cTn id="74" dur="500" fill="hold"/>
                                        <p:tgtEl>
                                          <p:spTgt spid="8"/>
                                        </p:tgtEl>
                                        <p:attrNameLst>
                                          <p:attrName>ppt_h</p:attrName>
                                        </p:attrNameLst>
                                      </p:cBhvr>
                                      <p:tavLst>
                                        <p:tav tm="0">
                                          <p:val>
                                            <p:fltVal val="0"/>
                                          </p:val>
                                        </p:tav>
                                        <p:tav tm="100000">
                                          <p:val>
                                            <p:strVal val="#ppt_h"/>
                                          </p:val>
                                        </p:tav>
                                      </p:tavLst>
                                    </p:anim>
                                    <p:animEffect transition="in" filter="fade">
                                      <p:cBhvr>
                                        <p:cTn id="75" dur="500"/>
                                        <p:tgtEl>
                                          <p:spTgt spid="8"/>
                                        </p:tgtEl>
                                      </p:cBhvr>
                                    </p:animEffect>
                                  </p:childTnLst>
                                </p:cTn>
                              </p:par>
                            </p:childTnLst>
                          </p:cTn>
                        </p:par>
                        <p:par>
                          <p:cTn id="76" fill="hold">
                            <p:stCondLst>
                              <p:cond delay="7200"/>
                            </p:stCondLst>
                            <p:childTnLst>
                              <p:par>
                                <p:cTn id="77" presetID="53" presetClass="entr" presetSubtype="16" fill="hold" nodeType="afterEffect">
                                  <p:stCondLst>
                                    <p:cond delay="0"/>
                                  </p:stCondLst>
                                  <p:childTnLst>
                                    <p:set>
                                      <p:cBhvr>
                                        <p:cTn id="78" dur="1" fill="hold">
                                          <p:stCondLst>
                                            <p:cond delay="0"/>
                                          </p:stCondLst>
                                        </p:cTn>
                                        <p:tgtEl>
                                          <p:spTgt spid="67"/>
                                        </p:tgtEl>
                                        <p:attrNameLst>
                                          <p:attrName>style.visibility</p:attrName>
                                        </p:attrNameLst>
                                      </p:cBhvr>
                                      <p:to>
                                        <p:strVal val="visible"/>
                                      </p:to>
                                    </p:set>
                                    <p:anim calcmode="lin" valueType="num">
                                      <p:cBhvr>
                                        <p:cTn id="79" dur="500" fill="hold"/>
                                        <p:tgtEl>
                                          <p:spTgt spid="67"/>
                                        </p:tgtEl>
                                        <p:attrNameLst>
                                          <p:attrName>ppt_w</p:attrName>
                                        </p:attrNameLst>
                                      </p:cBhvr>
                                      <p:tavLst>
                                        <p:tav tm="0">
                                          <p:val>
                                            <p:fltVal val="0"/>
                                          </p:val>
                                        </p:tav>
                                        <p:tav tm="100000">
                                          <p:val>
                                            <p:strVal val="#ppt_w"/>
                                          </p:val>
                                        </p:tav>
                                      </p:tavLst>
                                    </p:anim>
                                    <p:anim calcmode="lin" valueType="num">
                                      <p:cBhvr>
                                        <p:cTn id="80" dur="500" fill="hold"/>
                                        <p:tgtEl>
                                          <p:spTgt spid="67"/>
                                        </p:tgtEl>
                                        <p:attrNameLst>
                                          <p:attrName>ppt_h</p:attrName>
                                        </p:attrNameLst>
                                      </p:cBhvr>
                                      <p:tavLst>
                                        <p:tav tm="0">
                                          <p:val>
                                            <p:fltVal val="0"/>
                                          </p:val>
                                        </p:tav>
                                        <p:tav tm="100000">
                                          <p:val>
                                            <p:strVal val="#ppt_h"/>
                                          </p:val>
                                        </p:tav>
                                      </p:tavLst>
                                    </p:anim>
                                    <p:animEffect transition="in" filter="fade">
                                      <p:cBhvr>
                                        <p:cTn id="81" dur="500"/>
                                        <p:tgtEl>
                                          <p:spTgt spid="67"/>
                                        </p:tgtEl>
                                      </p:cBhvr>
                                    </p:animEffect>
                                  </p:childTnLst>
                                </p:cTn>
                              </p:par>
                            </p:childTnLst>
                          </p:cTn>
                        </p:par>
                        <p:par>
                          <p:cTn id="82" fill="hold">
                            <p:stCondLst>
                              <p:cond delay="7700"/>
                            </p:stCondLst>
                            <p:childTnLst>
                              <p:par>
                                <p:cTn id="83" presetID="22" presetClass="entr" presetSubtype="8" fill="hold" nodeType="afterEffect">
                                  <p:stCondLst>
                                    <p:cond delay="100"/>
                                  </p:stCondLst>
                                  <p:childTnLst>
                                    <p:set>
                                      <p:cBhvr>
                                        <p:cTn id="84" dur="1" fill="hold">
                                          <p:stCondLst>
                                            <p:cond delay="0"/>
                                          </p:stCondLst>
                                        </p:cTn>
                                        <p:tgtEl>
                                          <p:spTgt spid="32"/>
                                        </p:tgtEl>
                                        <p:attrNameLst>
                                          <p:attrName>style.visibility</p:attrName>
                                        </p:attrNameLst>
                                      </p:cBhvr>
                                      <p:to>
                                        <p:strVal val="visible"/>
                                      </p:to>
                                    </p:set>
                                    <p:animEffect transition="in" filter="wipe(left)">
                                      <p:cBhvr>
                                        <p:cTn id="85" dur="500"/>
                                        <p:tgtEl>
                                          <p:spTgt spid="32"/>
                                        </p:tgtEl>
                                      </p:cBhvr>
                                    </p:animEffect>
                                  </p:childTnLst>
                                </p:cTn>
                              </p:par>
                            </p:childTnLst>
                          </p:cTn>
                        </p:par>
                        <p:par>
                          <p:cTn id="86" fill="hold">
                            <p:stCondLst>
                              <p:cond delay="8300"/>
                            </p:stCondLst>
                            <p:childTnLst>
                              <p:par>
                                <p:cTn id="87" presetID="53" presetClass="entr" presetSubtype="16" fill="hold" nodeType="afterEffect">
                                  <p:stCondLst>
                                    <p:cond delay="100"/>
                                  </p:stCondLst>
                                  <p:childTnLst>
                                    <p:set>
                                      <p:cBhvr>
                                        <p:cTn id="88" dur="1" fill="hold">
                                          <p:stCondLst>
                                            <p:cond delay="0"/>
                                          </p:stCondLst>
                                        </p:cTn>
                                        <p:tgtEl>
                                          <p:spTgt spid="47"/>
                                        </p:tgtEl>
                                        <p:attrNameLst>
                                          <p:attrName>style.visibility</p:attrName>
                                        </p:attrNameLst>
                                      </p:cBhvr>
                                      <p:to>
                                        <p:strVal val="visible"/>
                                      </p:to>
                                    </p:set>
                                    <p:anim calcmode="lin" valueType="num">
                                      <p:cBhvr>
                                        <p:cTn id="89" dur="500" fill="hold"/>
                                        <p:tgtEl>
                                          <p:spTgt spid="47"/>
                                        </p:tgtEl>
                                        <p:attrNameLst>
                                          <p:attrName>ppt_w</p:attrName>
                                        </p:attrNameLst>
                                      </p:cBhvr>
                                      <p:tavLst>
                                        <p:tav tm="0">
                                          <p:val>
                                            <p:fltVal val="0"/>
                                          </p:val>
                                        </p:tav>
                                        <p:tav tm="100000">
                                          <p:val>
                                            <p:strVal val="#ppt_w"/>
                                          </p:val>
                                        </p:tav>
                                      </p:tavLst>
                                    </p:anim>
                                    <p:anim calcmode="lin" valueType="num">
                                      <p:cBhvr>
                                        <p:cTn id="90" dur="500" fill="hold"/>
                                        <p:tgtEl>
                                          <p:spTgt spid="47"/>
                                        </p:tgtEl>
                                        <p:attrNameLst>
                                          <p:attrName>ppt_h</p:attrName>
                                        </p:attrNameLst>
                                      </p:cBhvr>
                                      <p:tavLst>
                                        <p:tav tm="0">
                                          <p:val>
                                            <p:fltVal val="0"/>
                                          </p:val>
                                        </p:tav>
                                        <p:tav tm="100000">
                                          <p:val>
                                            <p:strVal val="#ppt_h"/>
                                          </p:val>
                                        </p:tav>
                                      </p:tavLst>
                                    </p:anim>
                                    <p:animEffect transition="in" filter="fade">
                                      <p:cBhvr>
                                        <p:cTn id="91" dur="500"/>
                                        <p:tgtEl>
                                          <p:spTgt spid="47"/>
                                        </p:tgtEl>
                                      </p:cBhvr>
                                    </p:animEffect>
                                  </p:childTnLst>
                                </p:cTn>
                              </p:par>
                            </p:childTnLst>
                          </p:cTn>
                        </p:par>
                        <p:par>
                          <p:cTn id="92" fill="hold">
                            <p:stCondLst>
                              <p:cond delay="8900"/>
                            </p:stCondLst>
                            <p:childTnLst>
                              <p:par>
                                <p:cTn id="93" presetID="53" presetClass="entr" presetSubtype="16" fill="hold" grpId="0" nodeType="afterEffect">
                                  <p:stCondLst>
                                    <p:cond delay="100"/>
                                  </p:stCondLst>
                                  <p:childTnLst>
                                    <p:set>
                                      <p:cBhvr>
                                        <p:cTn id="94" dur="1" fill="hold">
                                          <p:stCondLst>
                                            <p:cond delay="0"/>
                                          </p:stCondLst>
                                        </p:cTn>
                                        <p:tgtEl>
                                          <p:spTgt spid="9"/>
                                        </p:tgtEl>
                                        <p:attrNameLst>
                                          <p:attrName>style.visibility</p:attrName>
                                        </p:attrNameLst>
                                      </p:cBhvr>
                                      <p:to>
                                        <p:strVal val="visible"/>
                                      </p:to>
                                    </p:set>
                                    <p:anim calcmode="lin" valueType="num">
                                      <p:cBhvr>
                                        <p:cTn id="95" dur="500" fill="hold"/>
                                        <p:tgtEl>
                                          <p:spTgt spid="9"/>
                                        </p:tgtEl>
                                        <p:attrNameLst>
                                          <p:attrName>ppt_w</p:attrName>
                                        </p:attrNameLst>
                                      </p:cBhvr>
                                      <p:tavLst>
                                        <p:tav tm="0">
                                          <p:val>
                                            <p:fltVal val="0"/>
                                          </p:val>
                                        </p:tav>
                                        <p:tav tm="100000">
                                          <p:val>
                                            <p:strVal val="#ppt_w"/>
                                          </p:val>
                                        </p:tav>
                                      </p:tavLst>
                                    </p:anim>
                                    <p:anim calcmode="lin" valueType="num">
                                      <p:cBhvr>
                                        <p:cTn id="96" dur="500" fill="hold"/>
                                        <p:tgtEl>
                                          <p:spTgt spid="9"/>
                                        </p:tgtEl>
                                        <p:attrNameLst>
                                          <p:attrName>ppt_h</p:attrName>
                                        </p:attrNameLst>
                                      </p:cBhvr>
                                      <p:tavLst>
                                        <p:tav tm="0">
                                          <p:val>
                                            <p:fltVal val="0"/>
                                          </p:val>
                                        </p:tav>
                                        <p:tav tm="100000">
                                          <p:val>
                                            <p:strVal val="#ppt_h"/>
                                          </p:val>
                                        </p:tav>
                                      </p:tavLst>
                                    </p:anim>
                                    <p:animEffect transition="in" filter="fade">
                                      <p:cBhvr>
                                        <p:cTn id="97" dur="500"/>
                                        <p:tgtEl>
                                          <p:spTgt spid="9"/>
                                        </p:tgtEl>
                                      </p:cBhvr>
                                    </p:animEffect>
                                  </p:childTnLst>
                                </p:cTn>
                              </p:par>
                            </p:childTnLst>
                          </p:cTn>
                        </p:par>
                        <p:par>
                          <p:cTn id="98" fill="hold">
                            <p:stCondLst>
                              <p:cond delay="9500"/>
                            </p:stCondLst>
                            <p:childTnLst>
                              <p:par>
                                <p:cTn id="99" presetID="53" presetClass="entr" presetSubtype="16" fill="hold" nodeType="afterEffect">
                                  <p:stCondLst>
                                    <p:cond delay="0"/>
                                  </p:stCondLst>
                                  <p:childTnLst>
                                    <p:set>
                                      <p:cBhvr>
                                        <p:cTn id="100" dur="1" fill="hold">
                                          <p:stCondLst>
                                            <p:cond delay="0"/>
                                          </p:stCondLst>
                                        </p:cTn>
                                        <p:tgtEl>
                                          <p:spTgt spid="11"/>
                                        </p:tgtEl>
                                        <p:attrNameLst>
                                          <p:attrName>style.visibility</p:attrName>
                                        </p:attrNameLst>
                                      </p:cBhvr>
                                      <p:to>
                                        <p:strVal val="visible"/>
                                      </p:to>
                                    </p:set>
                                    <p:anim calcmode="lin" valueType="num">
                                      <p:cBhvr>
                                        <p:cTn id="101" dur="500" fill="hold"/>
                                        <p:tgtEl>
                                          <p:spTgt spid="11"/>
                                        </p:tgtEl>
                                        <p:attrNameLst>
                                          <p:attrName>ppt_w</p:attrName>
                                        </p:attrNameLst>
                                      </p:cBhvr>
                                      <p:tavLst>
                                        <p:tav tm="0">
                                          <p:val>
                                            <p:fltVal val="0"/>
                                          </p:val>
                                        </p:tav>
                                        <p:tav tm="100000">
                                          <p:val>
                                            <p:strVal val="#ppt_w"/>
                                          </p:val>
                                        </p:tav>
                                      </p:tavLst>
                                    </p:anim>
                                    <p:anim calcmode="lin" valueType="num">
                                      <p:cBhvr>
                                        <p:cTn id="102" dur="500" fill="hold"/>
                                        <p:tgtEl>
                                          <p:spTgt spid="11"/>
                                        </p:tgtEl>
                                        <p:attrNameLst>
                                          <p:attrName>ppt_h</p:attrName>
                                        </p:attrNameLst>
                                      </p:cBhvr>
                                      <p:tavLst>
                                        <p:tav tm="0">
                                          <p:val>
                                            <p:fltVal val="0"/>
                                          </p:val>
                                        </p:tav>
                                        <p:tav tm="100000">
                                          <p:val>
                                            <p:strVal val="#ppt_h"/>
                                          </p:val>
                                        </p:tav>
                                      </p:tavLst>
                                    </p:anim>
                                    <p:animEffect transition="in" filter="fade">
                                      <p:cBhvr>
                                        <p:cTn id="103" dur="500"/>
                                        <p:tgtEl>
                                          <p:spTgt spid="11"/>
                                        </p:tgtEl>
                                      </p:cBhvr>
                                    </p:animEffect>
                                  </p:childTnLst>
                                </p:cTn>
                              </p:par>
                            </p:childTnLst>
                          </p:cTn>
                        </p:par>
                        <p:par>
                          <p:cTn id="104" fill="hold">
                            <p:stCondLst>
                              <p:cond delay="10000"/>
                            </p:stCondLst>
                            <p:childTnLst>
                              <p:par>
                                <p:cTn id="105" presetID="22" presetClass="entr" presetSubtype="8" fill="hold" nodeType="afterEffect">
                                  <p:stCondLst>
                                    <p:cond delay="100"/>
                                  </p:stCondLst>
                                  <p:childTnLst>
                                    <p:set>
                                      <p:cBhvr>
                                        <p:cTn id="106" dur="1" fill="hold">
                                          <p:stCondLst>
                                            <p:cond delay="0"/>
                                          </p:stCondLst>
                                        </p:cTn>
                                        <p:tgtEl>
                                          <p:spTgt spid="29"/>
                                        </p:tgtEl>
                                        <p:attrNameLst>
                                          <p:attrName>style.visibility</p:attrName>
                                        </p:attrNameLst>
                                      </p:cBhvr>
                                      <p:to>
                                        <p:strVal val="visible"/>
                                      </p:to>
                                    </p:set>
                                    <p:animEffect transition="in" filter="wipe(left)">
                                      <p:cBhvr>
                                        <p:cTn id="107" dur="500"/>
                                        <p:tgtEl>
                                          <p:spTgt spid="29"/>
                                        </p:tgtEl>
                                      </p:cBhvr>
                                    </p:animEffect>
                                  </p:childTnLst>
                                </p:cTn>
                              </p:par>
                            </p:childTnLst>
                          </p:cTn>
                        </p:par>
                        <p:par>
                          <p:cTn id="108" fill="hold">
                            <p:stCondLst>
                              <p:cond delay="10600"/>
                            </p:stCondLst>
                            <p:childTnLst>
                              <p:par>
                                <p:cTn id="109" presetID="53" presetClass="entr" presetSubtype="16" fill="hold" nodeType="afterEffect">
                                  <p:stCondLst>
                                    <p:cond delay="100"/>
                                  </p:stCondLst>
                                  <p:childTnLst>
                                    <p:set>
                                      <p:cBhvr>
                                        <p:cTn id="110" dur="1" fill="hold">
                                          <p:stCondLst>
                                            <p:cond delay="0"/>
                                          </p:stCondLst>
                                        </p:cTn>
                                        <p:tgtEl>
                                          <p:spTgt spid="43"/>
                                        </p:tgtEl>
                                        <p:attrNameLst>
                                          <p:attrName>style.visibility</p:attrName>
                                        </p:attrNameLst>
                                      </p:cBhvr>
                                      <p:to>
                                        <p:strVal val="visible"/>
                                      </p:to>
                                    </p:set>
                                    <p:anim calcmode="lin" valueType="num">
                                      <p:cBhvr>
                                        <p:cTn id="111" dur="500" fill="hold"/>
                                        <p:tgtEl>
                                          <p:spTgt spid="43"/>
                                        </p:tgtEl>
                                        <p:attrNameLst>
                                          <p:attrName>ppt_w</p:attrName>
                                        </p:attrNameLst>
                                      </p:cBhvr>
                                      <p:tavLst>
                                        <p:tav tm="0">
                                          <p:val>
                                            <p:fltVal val="0"/>
                                          </p:val>
                                        </p:tav>
                                        <p:tav tm="100000">
                                          <p:val>
                                            <p:strVal val="#ppt_w"/>
                                          </p:val>
                                        </p:tav>
                                      </p:tavLst>
                                    </p:anim>
                                    <p:anim calcmode="lin" valueType="num">
                                      <p:cBhvr>
                                        <p:cTn id="112" dur="500" fill="hold"/>
                                        <p:tgtEl>
                                          <p:spTgt spid="43"/>
                                        </p:tgtEl>
                                        <p:attrNameLst>
                                          <p:attrName>ppt_h</p:attrName>
                                        </p:attrNameLst>
                                      </p:cBhvr>
                                      <p:tavLst>
                                        <p:tav tm="0">
                                          <p:val>
                                            <p:fltVal val="0"/>
                                          </p:val>
                                        </p:tav>
                                        <p:tav tm="100000">
                                          <p:val>
                                            <p:strVal val="#ppt_h"/>
                                          </p:val>
                                        </p:tav>
                                      </p:tavLst>
                                    </p:anim>
                                    <p:animEffect transition="in" filter="fade">
                                      <p:cBhvr>
                                        <p:cTn id="113" dur="500"/>
                                        <p:tgtEl>
                                          <p:spTgt spid="43"/>
                                        </p:tgtEl>
                                      </p:cBhvr>
                                    </p:animEffect>
                                  </p:childTnLst>
                                </p:cTn>
                              </p:par>
                            </p:childTnLst>
                          </p:cTn>
                        </p:par>
                        <p:par>
                          <p:cTn id="114" fill="hold">
                            <p:stCondLst>
                              <p:cond delay="11200"/>
                            </p:stCondLst>
                            <p:childTnLst>
                              <p:par>
                                <p:cTn id="115" presetID="53" presetClass="entr" presetSubtype="16" fill="hold" grpId="0" nodeType="afterEffect">
                                  <p:stCondLst>
                                    <p:cond delay="100"/>
                                  </p:stCondLst>
                                  <p:childTnLst>
                                    <p:set>
                                      <p:cBhvr>
                                        <p:cTn id="116" dur="1" fill="hold">
                                          <p:stCondLst>
                                            <p:cond delay="0"/>
                                          </p:stCondLst>
                                        </p:cTn>
                                        <p:tgtEl>
                                          <p:spTgt spid="10"/>
                                        </p:tgtEl>
                                        <p:attrNameLst>
                                          <p:attrName>style.visibility</p:attrName>
                                        </p:attrNameLst>
                                      </p:cBhvr>
                                      <p:to>
                                        <p:strVal val="visible"/>
                                      </p:to>
                                    </p:set>
                                    <p:anim calcmode="lin" valueType="num">
                                      <p:cBhvr>
                                        <p:cTn id="117" dur="500" fill="hold"/>
                                        <p:tgtEl>
                                          <p:spTgt spid="10"/>
                                        </p:tgtEl>
                                        <p:attrNameLst>
                                          <p:attrName>ppt_w</p:attrName>
                                        </p:attrNameLst>
                                      </p:cBhvr>
                                      <p:tavLst>
                                        <p:tav tm="0">
                                          <p:val>
                                            <p:fltVal val="0"/>
                                          </p:val>
                                        </p:tav>
                                        <p:tav tm="100000">
                                          <p:val>
                                            <p:strVal val="#ppt_w"/>
                                          </p:val>
                                        </p:tav>
                                      </p:tavLst>
                                    </p:anim>
                                    <p:anim calcmode="lin" valueType="num">
                                      <p:cBhvr>
                                        <p:cTn id="118" dur="500" fill="hold"/>
                                        <p:tgtEl>
                                          <p:spTgt spid="10"/>
                                        </p:tgtEl>
                                        <p:attrNameLst>
                                          <p:attrName>ppt_h</p:attrName>
                                        </p:attrNameLst>
                                      </p:cBhvr>
                                      <p:tavLst>
                                        <p:tav tm="0">
                                          <p:val>
                                            <p:fltVal val="0"/>
                                          </p:val>
                                        </p:tav>
                                        <p:tav tm="100000">
                                          <p:val>
                                            <p:strVal val="#ppt_h"/>
                                          </p:val>
                                        </p:tav>
                                      </p:tavLst>
                                    </p:anim>
                                    <p:animEffect transition="in" filter="fade">
                                      <p:cBhvr>
                                        <p:cTn id="119" dur="500"/>
                                        <p:tgtEl>
                                          <p:spTgt spid="10"/>
                                        </p:tgtEl>
                                      </p:cBhvr>
                                    </p:animEffect>
                                  </p:childTnLst>
                                </p:cTn>
                              </p:par>
                            </p:childTnLst>
                          </p:cTn>
                        </p:par>
                        <p:par>
                          <p:cTn id="120" fill="hold">
                            <p:stCondLst>
                              <p:cond delay="11800"/>
                            </p:stCondLst>
                            <p:childTnLst>
                              <p:par>
                                <p:cTn id="121" presetID="53" presetClass="entr" presetSubtype="16" fill="hold" nodeType="afterEffect">
                                  <p:stCondLst>
                                    <p:cond delay="100"/>
                                  </p:stCondLst>
                                  <p:childTnLst>
                                    <p:set>
                                      <p:cBhvr>
                                        <p:cTn id="122" dur="1" fill="hold">
                                          <p:stCondLst>
                                            <p:cond delay="0"/>
                                          </p:stCondLst>
                                        </p:cTn>
                                        <p:tgtEl>
                                          <p:spTgt spid="12"/>
                                        </p:tgtEl>
                                        <p:attrNameLst>
                                          <p:attrName>style.visibility</p:attrName>
                                        </p:attrNameLst>
                                      </p:cBhvr>
                                      <p:to>
                                        <p:strVal val="visible"/>
                                      </p:to>
                                    </p:set>
                                    <p:anim calcmode="lin" valueType="num">
                                      <p:cBhvr>
                                        <p:cTn id="123" dur="500" fill="hold"/>
                                        <p:tgtEl>
                                          <p:spTgt spid="12"/>
                                        </p:tgtEl>
                                        <p:attrNameLst>
                                          <p:attrName>ppt_w</p:attrName>
                                        </p:attrNameLst>
                                      </p:cBhvr>
                                      <p:tavLst>
                                        <p:tav tm="0">
                                          <p:val>
                                            <p:fltVal val="0"/>
                                          </p:val>
                                        </p:tav>
                                        <p:tav tm="100000">
                                          <p:val>
                                            <p:strVal val="#ppt_w"/>
                                          </p:val>
                                        </p:tav>
                                      </p:tavLst>
                                    </p:anim>
                                    <p:anim calcmode="lin" valueType="num">
                                      <p:cBhvr>
                                        <p:cTn id="124" dur="500" fill="hold"/>
                                        <p:tgtEl>
                                          <p:spTgt spid="12"/>
                                        </p:tgtEl>
                                        <p:attrNameLst>
                                          <p:attrName>ppt_h</p:attrName>
                                        </p:attrNameLst>
                                      </p:cBhvr>
                                      <p:tavLst>
                                        <p:tav tm="0">
                                          <p:val>
                                            <p:fltVal val="0"/>
                                          </p:val>
                                        </p:tav>
                                        <p:tav tm="100000">
                                          <p:val>
                                            <p:strVal val="#ppt_h"/>
                                          </p:val>
                                        </p:tav>
                                      </p:tavLst>
                                    </p:anim>
                                    <p:animEffect transition="in" filter="fade">
                                      <p:cBhvr>
                                        <p:cTn id="125" dur="500"/>
                                        <p:tgtEl>
                                          <p:spTgt spid="12"/>
                                        </p:tgtEl>
                                      </p:cBhvr>
                                    </p:animEffect>
                                  </p:childTnLst>
                                </p:cTn>
                              </p:par>
                            </p:childTnLst>
                          </p:cTn>
                        </p:par>
                        <p:par>
                          <p:cTn id="126" fill="hold">
                            <p:stCondLst>
                              <p:cond delay="12400"/>
                            </p:stCondLst>
                            <p:childTnLst>
                              <p:par>
                                <p:cTn id="127" presetID="22" presetClass="entr" presetSubtype="8" fill="hold" nodeType="afterEffect">
                                  <p:stCondLst>
                                    <p:cond delay="100"/>
                                  </p:stCondLst>
                                  <p:childTnLst>
                                    <p:set>
                                      <p:cBhvr>
                                        <p:cTn id="128" dur="1" fill="hold">
                                          <p:stCondLst>
                                            <p:cond delay="0"/>
                                          </p:stCondLst>
                                        </p:cTn>
                                        <p:tgtEl>
                                          <p:spTgt spid="26"/>
                                        </p:tgtEl>
                                        <p:attrNameLst>
                                          <p:attrName>style.visibility</p:attrName>
                                        </p:attrNameLst>
                                      </p:cBhvr>
                                      <p:to>
                                        <p:strVal val="visible"/>
                                      </p:to>
                                    </p:set>
                                    <p:animEffect transition="in" filter="wipe(left)">
                                      <p:cBhvr>
                                        <p:cTn id="129" dur="500"/>
                                        <p:tgtEl>
                                          <p:spTgt spid="26"/>
                                        </p:tgtEl>
                                      </p:cBhvr>
                                    </p:animEffect>
                                  </p:childTnLst>
                                </p:cTn>
                              </p:par>
                            </p:childTnLst>
                          </p:cTn>
                        </p:par>
                        <p:par>
                          <p:cTn id="130" fill="hold">
                            <p:stCondLst>
                              <p:cond delay="13000"/>
                            </p:stCondLst>
                            <p:childTnLst>
                              <p:par>
                                <p:cTn id="131" presetID="53" presetClass="entr" presetSubtype="16" fill="hold" nodeType="afterEffect">
                                  <p:stCondLst>
                                    <p:cond delay="100"/>
                                  </p:stCondLst>
                                  <p:childTnLst>
                                    <p:set>
                                      <p:cBhvr>
                                        <p:cTn id="132" dur="1" fill="hold">
                                          <p:stCondLst>
                                            <p:cond delay="0"/>
                                          </p:stCondLst>
                                        </p:cTn>
                                        <p:tgtEl>
                                          <p:spTgt spid="39"/>
                                        </p:tgtEl>
                                        <p:attrNameLst>
                                          <p:attrName>style.visibility</p:attrName>
                                        </p:attrNameLst>
                                      </p:cBhvr>
                                      <p:to>
                                        <p:strVal val="visible"/>
                                      </p:to>
                                    </p:set>
                                    <p:anim calcmode="lin" valueType="num">
                                      <p:cBhvr>
                                        <p:cTn id="133" dur="500" fill="hold"/>
                                        <p:tgtEl>
                                          <p:spTgt spid="39"/>
                                        </p:tgtEl>
                                        <p:attrNameLst>
                                          <p:attrName>ppt_w</p:attrName>
                                        </p:attrNameLst>
                                      </p:cBhvr>
                                      <p:tavLst>
                                        <p:tav tm="0">
                                          <p:val>
                                            <p:fltVal val="0"/>
                                          </p:val>
                                        </p:tav>
                                        <p:tav tm="100000">
                                          <p:val>
                                            <p:strVal val="#ppt_w"/>
                                          </p:val>
                                        </p:tav>
                                      </p:tavLst>
                                    </p:anim>
                                    <p:anim calcmode="lin" valueType="num">
                                      <p:cBhvr>
                                        <p:cTn id="134" dur="500" fill="hold"/>
                                        <p:tgtEl>
                                          <p:spTgt spid="39"/>
                                        </p:tgtEl>
                                        <p:attrNameLst>
                                          <p:attrName>ppt_h</p:attrName>
                                        </p:attrNameLst>
                                      </p:cBhvr>
                                      <p:tavLst>
                                        <p:tav tm="0">
                                          <p:val>
                                            <p:fltVal val="0"/>
                                          </p:val>
                                        </p:tav>
                                        <p:tav tm="100000">
                                          <p:val>
                                            <p:strVal val="#ppt_h"/>
                                          </p:val>
                                        </p:tav>
                                      </p:tavLst>
                                    </p:anim>
                                    <p:animEffect transition="in" filter="fade">
                                      <p:cBhvr>
                                        <p:cTn id="135" dur="500"/>
                                        <p:tgtEl>
                                          <p:spTgt spid="39"/>
                                        </p:tgtEl>
                                      </p:cBhvr>
                                    </p:animEffect>
                                  </p:childTnLst>
                                </p:cTn>
                              </p:par>
                            </p:childTnLst>
                          </p:cTn>
                        </p:par>
                        <p:par>
                          <p:cTn id="136" fill="hold">
                            <p:stCondLst>
                              <p:cond delay="13600"/>
                            </p:stCondLst>
                            <p:childTnLst>
                              <p:par>
                                <p:cTn id="137" presetID="53" presetClass="entr" presetSubtype="16" fill="hold" grpId="0" nodeType="afterEffect">
                                  <p:stCondLst>
                                    <p:cond delay="0"/>
                                  </p:stCondLst>
                                  <p:childTnLst>
                                    <p:set>
                                      <p:cBhvr>
                                        <p:cTn id="138" dur="1" fill="hold">
                                          <p:stCondLst>
                                            <p:cond delay="0"/>
                                          </p:stCondLst>
                                        </p:cTn>
                                        <p:tgtEl>
                                          <p:spTgt spid="68"/>
                                        </p:tgtEl>
                                        <p:attrNameLst>
                                          <p:attrName>style.visibility</p:attrName>
                                        </p:attrNameLst>
                                      </p:cBhvr>
                                      <p:to>
                                        <p:strVal val="visible"/>
                                      </p:to>
                                    </p:set>
                                    <p:anim calcmode="lin" valueType="num">
                                      <p:cBhvr>
                                        <p:cTn id="139" dur="750" fill="hold"/>
                                        <p:tgtEl>
                                          <p:spTgt spid="68"/>
                                        </p:tgtEl>
                                        <p:attrNameLst>
                                          <p:attrName>ppt_w</p:attrName>
                                        </p:attrNameLst>
                                      </p:cBhvr>
                                      <p:tavLst>
                                        <p:tav tm="0">
                                          <p:val>
                                            <p:fltVal val="0"/>
                                          </p:val>
                                        </p:tav>
                                        <p:tav tm="100000">
                                          <p:val>
                                            <p:strVal val="#ppt_w"/>
                                          </p:val>
                                        </p:tav>
                                      </p:tavLst>
                                    </p:anim>
                                    <p:anim calcmode="lin" valueType="num">
                                      <p:cBhvr>
                                        <p:cTn id="140" dur="750" fill="hold"/>
                                        <p:tgtEl>
                                          <p:spTgt spid="68"/>
                                        </p:tgtEl>
                                        <p:attrNameLst>
                                          <p:attrName>ppt_h</p:attrName>
                                        </p:attrNameLst>
                                      </p:cBhvr>
                                      <p:tavLst>
                                        <p:tav tm="0">
                                          <p:val>
                                            <p:fltVal val="0"/>
                                          </p:val>
                                        </p:tav>
                                        <p:tav tm="100000">
                                          <p:val>
                                            <p:strVal val="#ppt_h"/>
                                          </p:val>
                                        </p:tav>
                                      </p:tavLst>
                                    </p:anim>
                                    <p:animEffect transition="in" filter="fade">
                                      <p:cBhvr>
                                        <p:cTn id="141" dur="7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6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Methodology</a:t>
            </a:r>
          </a:p>
        </p:txBody>
      </p:sp>
      <p:sp>
        <p:nvSpPr>
          <p:cNvPr id="3" name="Rectangle 2">
            <a:extLst>
              <a:ext uri="{FF2B5EF4-FFF2-40B4-BE49-F238E27FC236}">
                <a16:creationId xmlns:a16="http://schemas.microsoft.com/office/drawing/2014/main" id="{1F799FB8-81F4-4FED-B516-DC8A3427AA52}"/>
              </a:ext>
            </a:extLst>
          </p:cNvPr>
          <p:cNvSpPr/>
          <p:nvPr/>
        </p:nvSpPr>
        <p:spPr>
          <a:xfrm>
            <a:off x="526921" y="1552489"/>
            <a:ext cx="1280349" cy="2201148"/>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7DC865A-95E9-4B82-A234-DDFA77C978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8933" y="2024842"/>
            <a:ext cx="1117212" cy="1093815"/>
          </a:xfrm>
          <a:prstGeom prst="rect">
            <a:avLst/>
          </a:prstGeom>
        </p:spPr>
      </p:pic>
      <p:sp>
        <p:nvSpPr>
          <p:cNvPr id="7" name="Rectangle 6">
            <a:extLst>
              <a:ext uri="{FF2B5EF4-FFF2-40B4-BE49-F238E27FC236}">
                <a16:creationId xmlns:a16="http://schemas.microsoft.com/office/drawing/2014/main" id="{57167DC4-3ACF-48E6-8275-8896B96CAC41}"/>
              </a:ext>
            </a:extLst>
          </p:cNvPr>
          <p:cNvSpPr/>
          <p:nvPr/>
        </p:nvSpPr>
        <p:spPr>
          <a:xfrm>
            <a:off x="7365307" y="2024842"/>
            <a:ext cx="1117212" cy="109381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CD727B6-7952-4CDC-B8DE-CB67F31FF1BB}"/>
              </a:ext>
            </a:extLst>
          </p:cNvPr>
          <p:cNvSpPr/>
          <p:nvPr/>
        </p:nvSpPr>
        <p:spPr>
          <a:xfrm>
            <a:off x="658245" y="1681686"/>
            <a:ext cx="1021404" cy="291830"/>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B6785E91-5E90-4AAD-8F76-7C050840A725}"/>
              </a:ext>
            </a:extLst>
          </p:cNvPr>
          <p:cNvSpPr/>
          <p:nvPr/>
        </p:nvSpPr>
        <p:spPr>
          <a:xfrm>
            <a:off x="656393" y="2228593"/>
            <a:ext cx="1021404" cy="291830"/>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0C0C143-CE30-4CE8-BF2A-6361EE277B3F}"/>
              </a:ext>
            </a:extLst>
          </p:cNvPr>
          <p:cNvSpPr/>
          <p:nvPr/>
        </p:nvSpPr>
        <p:spPr>
          <a:xfrm>
            <a:off x="654541" y="2775500"/>
            <a:ext cx="1021404" cy="291830"/>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7F0B769-E4A7-4486-8EAB-D3903D994AB7}"/>
              </a:ext>
            </a:extLst>
          </p:cNvPr>
          <p:cNvSpPr/>
          <p:nvPr/>
        </p:nvSpPr>
        <p:spPr>
          <a:xfrm>
            <a:off x="652689" y="3322407"/>
            <a:ext cx="1021404" cy="291830"/>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09F3E63-EC60-4AE7-B1EF-4BA520D9F307}"/>
              </a:ext>
            </a:extLst>
          </p:cNvPr>
          <p:cNvSpPr/>
          <p:nvPr/>
        </p:nvSpPr>
        <p:spPr>
          <a:xfrm>
            <a:off x="2456432" y="1010328"/>
            <a:ext cx="2496575" cy="323115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5F87186-5706-4259-BD78-712BF4D8B678}"/>
              </a:ext>
            </a:extLst>
          </p:cNvPr>
          <p:cNvSpPr/>
          <p:nvPr/>
        </p:nvSpPr>
        <p:spPr>
          <a:xfrm>
            <a:off x="2576449" y="1158446"/>
            <a:ext cx="2276272" cy="38045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A617B72D-0742-409C-A61D-953EE6B3BB3B}"/>
              </a:ext>
            </a:extLst>
          </p:cNvPr>
          <p:cNvSpPr/>
          <p:nvPr/>
        </p:nvSpPr>
        <p:spPr>
          <a:xfrm>
            <a:off x="2576449" y="1802411"/>
            <a:ext cx="2276272" cy="38045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7001D075-F733-46F9-A6DE-745078061351}"/>
              </a:ext>
            </a:extLst>
          </p:cNvPr>
          <p:cNvSpPr/>
          <p:nvPr/>
        </p:nvSpPr>
        <p:spPr>
          <a:xfrm>
            <a:off x="2576449" y="2446376"/>
            <a:ext cx="2276272" cy="38045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220F779D-CF6A-4C19-9BD4-B68BE5F28272}"/>
              </a:ext>
            </a:extLst>
          </p:cNvPr>
          <p:cNvSpPr/>
          <p:nvPr/>
        </p:nvSpPr>
        <p:spPr>
          <a:xfrm>
            <a:off x="2576449" y="3090341"/>
            <a:ext cx="2276272" cy="38045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CFAEB05-79F1-4209-9F92-9AEACDC3D81A}"/>
              </a:ext>
            </a:extLst>
          </p:cNvPr>
          <p:cNvSpPr/>
          <p:nvPr/>
        </p:nvSpPr>
        <p:spPr>
          <a:xfrm>
            <a:off x="2576449" y="3734306"/>
            <a:ext cx="2276272" cy="380450"/>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EA9BDFCC-EB74-4C2D-9D91-A5BE103DC696}"/>
              </a:ext>
            </a:extLst>
          </p:cNvPr>
          <p:cNvCxnSpPr/>
          <p:nvPr/>
        </p:nvCxnSpPr>
        <p:spPr>
          <a:xfrm>
            <a:off x="3696511" y="1542761"/>
            <a:ext cx="0" cy="249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1494CF-1202-431B-9DCC-2D86F64FB233}"/>
              </a:ext>
            </a:extLst>
          </p:cNvPr>
          <p:cNvCxnSpPr/>
          <p:nvPr/>
        </p:nvCxnSpPr>
        <p:spPr>
          <a:xfrm>
            <a:off x="3696511" y="2182861"/>
            <a:ext cx="0" cy="249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52FC059-6CAC-450C-B784-D88680A72B45}"/>
              </a:ext>
            </a:extLst>
          </p:cNvPr>
          <p:cNvCxnSpPr/>
          <p:nvPr/>
        </p:nvCxnSpPr>
        <p:spPr>
          <a:xfrm>
            <a:off x="3696511" y="2822961"/>
            <a:ext cx="0" cy="249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1E0FB00-7CF0-4C0C-A849-BC6ED4C1CC60}"/>
              </a:ext>
            </a:extLst>
          </p:cNvPr>
          <p:cNvCxnSpPr/>
          <p:nvPr/>
        </p:nvCxnSpPr>
        <p:spPr>
          <a:xfrm>
            <a:off x="3696511" y="3463061"/>
            <a:ext cx="0" cy="249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CD865C2-3881-466F-ABEA-11F90A1E23EE}"/>
              </a:ext>
            </a:extLst>
          </p:cNvPr>
          <p:cNvCxnSpPr/>
          <p:nvPr/>
        </p:nvCxnSpPr>
        <p:spPr>
          <a:xfrm>
            <a:off x="1807270" y="1802411"/>
            <a:ext cx="649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706B70A-DAAF-4AAC-B16D-714891FCAC66}"/>
              </a:ext>
            </a:extLst>
          </p:cNvPr>
          <p:cNvCxnSpPr/>
          <p:nvPr/>
        </p:nvCxnSpPr>
        <p:spPr>
          <a:xfrm>
            <a:off x="1807270" y="2363372"/>
            <a:ext cx="649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9EAE09B-431C-4888-8812-D21BBDA89BEC}"/>
              </a:ext>
            </a:extLst>
          </p:cNvPr>
          <p:cNvCxnSpPr/>
          <p:nvPr/>
        </p:nvCxnSpPr>
        <p:spPr>
          <a:xfrm>
            <a:off x="1807270" y="2924333"/>
            <a:ext cx="649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93D8667-7213-42D8-9493-16BB0501B445}"/>
              </a:ext>
            </a:extLst>
          </p:cNvPr>
          <p:cNvCxnSpPr/>
          <p:nvPr/>
        </p:nvCxnSpPr>
        <p:spPr>
          <a:xfrm>
            <a:off x="1807270" y="3485294"/>
            <a:ext cx="649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B148DEA-9E44-4D7F-AC53-90AA29BE2A09}"/>
              </a:ext>
            </a:extLst>
          </p:cNvPr>
          <p:cNvCxnSpPr/>
          <p:nvPr/>
        </p:nvCxnSpPr>
        <p:spPr>
          <a:xfrm>
            <a:off x="4953007" y="2267054"/>
            <a:ext cx="649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EE300B7-C1A5-4F11-9180-ADFBE8D9E268}"/>
              </a:ext>
            </a:extLst>
          </p:cNvPr>
          <p:cNvCxnSpPr/>
          <p:nvPr/>
        </p:nvCxnSpPr>
        <p:spPr>
          <a:xfrm>
            <a:off x="6716145" y="2562022"/>
            <a:ext cx="649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BFCD135-200F-489D-A325-D7FDFD7A9074}"/>
              </a:ext>
            </a:extLst>
          </p:cNvPr>
          <p:cNvCxnSpPr/>
          <p:nvPr/>
        </p:nvCxnSpPr>
        <p:spPr>
          <a:xfrm>
            <a:off x="4953007" y="2591206"/>
            <a:ext cx="649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CC9B6D9-C432-43D4-A02E-8483EBC305DA}"/>
              </a:ext>
            </a:extLst>
          </p:cNvPr>
          <p:cNvCxnSpPr/>
          <p:nvPr/>
        </p:nvCxnSpPr>
        <p:spPr>
          <a:xfrm>
            <a:off x="4953007" y="2895902"/>
            <a:ext cx="6491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7F956A1-C63C-4725-A777-06B0E3ADEAC0}"/>
              </a:ext>
            </a:extLst>
          </p:cNvPr>
          <p:cNvSpPr txBox="1"/>
          <p:nvPr/>
        </p:nvSpPr>
        <p:spPr>
          <a:xfrm>
            <a:off x="762189" y="1671899"/>
            <a:ext cx="915336" cy="300082"/>
          </a:xfrm>
          <a:prstGeom prst="rect">
            <a:avLst/>
          </a:prstGeom>
          <a:noFill/>
        </p:spPr>
        <p:txBody>
          <a:bodyPr wrap="square" rtlCol="0">
            <a:spAutoFit/>
          </a:bodyPr>
          <a:lstStyle/>
          <a:p>
            <a:r>
              <a:rPr lang="en-US" dirty="0"/>
              <a:t>Camera 1</a:t>
            </a:r>
          </a:p>
        </p:txBody>
      </p:sp>
      <p:sp>
        <p:nvSpPr>
          <p:cNvPr id="38" name="TextBox 37">
            <a:extLst>
              <a:ext uri="{FF2B5EF4-FFF2-40B4-BE49-F238E27FC236}">
                <a16:creationId xmlns:a16="http://schemas.microsoft.com/office/drawing/2014/main" id="{75DD6975-4B27-472C-8FDF-2E7F1477705A}"/>
              </a:ext>
            </a:extLst>
          </p:cNvPr>
          <p:cNvSpPr txBox="1"/>
          <p:nvPr/>
        </p:nvSpPr>
        <p:spPr>
          <a:xfrm>
            <a:off x="757229" y="2224467"/>
            <a:ext cx="915336" cy="300082"/>
          </a:xfrm>
          <a:prstGeom prst="rect">
            <a:avLst/>
          </a:prstGeom>
          <a:noFill/>
        </p:spPr>
        <p:txBody>
          <a:bodyPr wrap="square" rtlCol="0">
            <a:spAutoFit/>
          </a:bodyPr>
          <a:lstStyle/>
          <a:p>
            <a:r>
              <a:rPr lang="en-US" dirty="0"/>
              <a:t>Camera 2</a:t>
            </a:r>
          </a:p>
        </p:txBody>
      </p:sp>
      <p:sp>
        <p:nvSpPr>
          <p:cNvPr id="39" name="TextBox 38">
            <a:extLst>
              <a:ext uri="{FF2B5EF4-FFF2-40B4-BE49-F238E27FC236}">
                <a16:creationId xmlns:a16="http://schemas.microsoft.com/office/drawing/2014/main" id="{894657D6-F30B-4D65-A260-8577FAFFB695}"/>
              </a:ext>
            </a:extLst>
          </p:cNvPr>
          <p:cNvSpPr txBox="1"/>
          <p:nvPr/>
        </p:nvSpPr>
        <p:spPr>
          <a:xfrm>
            <a:off x="752269" y="2777035"/>
            <a:ext cx="915336" cy="300082"/>
          </a:xfrm>
          <a:prstGeom prst="rect">
            <a:avLst/>
          </a:prstGeom>
          <a:noFill/>
        </p:spPr>
        <p:txBody>
          <a:bodyPr wrap="square" rtlCol="0">
            <a:spAutoFit/>
          </a:bodyPr>
          <a:lstStyle/>
          <a:p>
            <a:r>
              <a:rPr lang="en-US" dirty="0"/>
              <a:t>Camera 3</a:t>
            </a:r>
          </a:p>
        </p:txBody>
      </p:sp>
      <p:sp>
        <p:nvSpPr>
          <p:cNvPr id="40" name="TextBox 39">
            <a:extLst>
              <a:ext uri="{FF2B5EF4-FFF2-40B4-BE49-F238E27FC236}">
                <a16:creationId xmlns:a16="http://schemas.microsoft.com/office/drawing/2014/main" id="{4F81C81A-9AAF-416A-9138-61709C3AFDF4}"/>
              </a:ext>
            </a:extLst>
          </p:cNvPr>
          <p:cNvSpPr txBox="1"/>
          <p:nvPr/>
        </p:nvSpPr>
        <p:spPr>
          <a:xfrm>
            <a:off x="747309" y="3329603"/>
            <a:ext cx="915336" cy="300082"/>
          </a:xfrm>
          <a:prstGeom prst="rect">
            <a:avLst/>
          </a:prstGeom>
          <a:noFill/>
        </p:spPr>
        <p:txBody>
          <a:bodyPr wrap="square" rtlCol="0">
            <a:spAutoFit/>
          </a:bodyPr>
          <a:lstStyle/>
          <a:p>
            <a:r>
              <a:rPr lang="en-US" dirty="0"/>
              <a:t>Camera 4</a:t>
            </a:r>
          </a:p>
        </p:txBody>
      </p:sp>
      <p:sp>
        <p:nvSpPr>
          <p:cNvPr id="41" name="TextBox 40">
            <a:extLst>
              <a:ext uri="{FF2B5EF4-FFF2-40B4-BE49-F238E27FC236}">
                <a16:creationId xmlns:a16="http://schemas.microsoft.com/office/drawing/2014/main" id="{79959A32-FB96-4CE1-9952-20E8809A8BF1}"/>
              </a:ext>
            </a:extLst>
          </p:cNvPr>
          <p:cNvSpPr txBox="1"/>
          <p:nvPr/>
        </p:nvSpPr>
        <p:spPr>
          <a:xfrm>
            <a:off x="2761274" y="1186240"/>
            <a:ext cx="2091447" cy="300082"/>
          </a:xfrm>
          <a:prstGeom prst="rect">
            <a:avLst/>
          </a:prstGeom>
          <a:noFill/>
        </p:spPr>
        <p:txBody>
          <a:bodyPr wrap="square" rtlCol="0">
            <a:spAutoFit/>
          </a:bodyPr>
          <a:lstStyle/>
          <a:p>
            <a:r>
              <a:rPr lang="en-US" dirty="0"/>
              <a:t>Moving Object Detection</a:t>
            </a:r>
          </a:p>
        </p:txBody>
      </p:sp>
      <p:sp>
        <p:nvSpPr>
          <p:cNvPr id="42" name="TextBox 41">
            <a:extLst>
              <a:ext uri="{FF2B5EF4-FFF2-40B4-BE49-F238E27FC236}">
                <a16:creationId xmlns:a16="http://schemas.microsoft.com/office/drawing/2014/main" id="{9F8AA63F-1E7B-467A-B9E3-A39C021CDC7C}"/>
              </a:ext>
            </a:extLst>
          </p:cNvPr>
          <p:cNvSpPr txBox="1"/>
          <p:nvPr/>
        </p:nvSpPr>
        <p:spPr>
          <a:xfrm>
            <a:off x="2761273" y="1839526"/>
            <a:ext cx="2091447" cy="300082"/>
          </a:xfrm>
          <a:prstGeom prst="rect">
            <a:avLst/>
          </a:prstGeom>
          <a:noFill/>
        </p:spPr>
        <p:txBody>
          <a:bodyPr wrap="square" rtlCol="0">
            <a:spAutoFit/>
          </a:bodyPr>
          <a:lstStyle/>
          <a:p>
            <a:r>
              <a:rPr lang="en-US" dirty="0"/>
              <a:t>Body Occlusion Handling</a:t>
            </a:r>
          </a:p>
        </p:txBody>
      </p:sp>
      <p:sp>
        <p:nvSpPr>
          <p:cNvPr id="43" name="TextBox 42">
            <a:extLst>
              <a:ext uri="{FF2B5EF4-FFF2-40B4-BE49-F238E27FC236}">
                <a16:creationId xmlns:a16="http://schemas.microsoft.com/office/drawing/2014/main" id="{93763A86-CD0F-4D2A-AF64-6B3295B61B2E}"/>
              </a:ext>
            </a:extLst>
          </p:cNvPr>
          <p:cNvSpPr txBox="1"/>
          <p:nvPr/>
        </p:nvSpPr>
        <p:spPr>
          <a:xfrm>
            <a:off x="2929206" y="2469098"/>
            <a:ext cx="2091447" cy="300082"/>
          </a:xfrm>
          <a:prstGeom prst="rect">
            <a:avLst/>
          </a:prstGeom>
          <a:noFill/>
        </p:spPr>
        <p:txBody>
          <a:bodyPr wrap="square" rtlCol="0">
            <a:spAutoFit/>
          </a:bodyPr>
          <a:lstStyle/>
          <a:p>
            <a:r>
              <a:rPr lang="en-US" dirty="0"/>
              <a:t>Object Classification</a:t>
            </a:r>
          </a:p>
        </p:txBody>
      </p:sp>
      <p:sp>
        <p:nvSpPr>
          <p:cNvPr id="44" name="TextBox 43">
            <a:extLst>
              <a:ext uri="{FF2B5EF4-FFF2-40B4-BE49-F238E27FC236}">
                <a16:creationId xmlns:a16="http://schemas.microsoft.com/office/drawing/2014/main" id="{4DA942DD-A28E-44D7-B305-C6481B9FF621}"/>
              </a:ext>
            </a:extLst>
          </p:cNvPr>
          <p:cNvSpPr txBox="1"/>
          <p:nvPr/>
        </p:nvSpPr>
        <p:spPr>
          <a:xfrm>
            <a:off x="2929206" y="3118582"/>
            <a:ext cx="2091447" cy="300082"/>
          </a:xfrm>
          <a:prstGeom prst="rect">
            <a:avLst/>
          </a:prstGeom>
          <a:noFill/>
        </p:spPr>
        <p:txBody>
          <a:bodyPr wrap="square" rtlCol="0">
            <a:spAutoFit/>
          </a:bodyPr>
          <a:lstStyle/>
          <a:p>
            <a:r>
              <a:rPr lang="en-US" dirty="0"/>
              <a:t>Image Segmentation</a:t>
            </a:r>
          </a:p>
        </p:txBody>
      </p:sp>
      <p:sp>
        <p:nvSpPr>
          <p:cNvPr id="45" name="TextBox 44">
            <a:extLst>
              <a:ext uri="{FF2B5EF4-FFF2-40B4-BE49-F238E27FC236}">
                <a16:creationId xmlns:a16="http://schemas.microsoft.com/office/drawing/2014/main" id="{C6B03901-5A96-4AA7-A43B-0368F07039DF}"/>
              </a:ext>
            </a:extLst>
          </p:cNvPr>
          <p:cNvSpPr txBox="1"/>
          <p:nvPr/>
        </p:nvSpPr>
        <p:spPr>
          <a:xfrm>
            <a:off x="2811417" y="3781503"/>
            <a:ext cx="2091447" cy="300082"/>
          </a:xfrm>
          <a:prstGeom prst="rect">
            <a:avLst/>
          </a:prstGeom>
          <a:noFill/>
        </p:spPr>
        <p:txBody>
          <a:bodyPr wrap="square" rtlCol="0">
            <a:spAutoFit/>
          </a:bodyPr>
          <a:lstStyle/>
          <a:p>
            <a:r>
              <a:rPr lang="en-US" dirty="0"/>
              <a:t>Object Re-identification</a:t>
            </a:r>
          </a:p>
        </p:txBody>
      </p:sp>
      <p:sp>
        <p:nvSpPr>
          <p:cNvPr id="46" name="TextBox 45">
            <a:extLst>
              <a:ext uri="{FF2B5EF4-FFF2-40B4-BE49-F238E27FC236}">
                <a16:creationId xmlns:a16="http://schemas.microsoft.com/office/drawing/2014/main" id="{C549333E-F48F-4462-9ED7-C02076A5B69C}"/>
              </a:ext>
            </a:extLst>
          </p:cNvPr>
          <p:cNvSpPr txBox="1"/>
          <p:nvPr/>
        </p:nvSpPr>
        <p:spPr>
          <a:xfrm>
            <a:off x="5221727" y="3183598"/>
            <a:ext cx="1881969" cy="400110"/>
          </a:xfrm>
          <a:prstGeom prst="rect">
            <a:avLst/>
          </a:prstGeom>
          <a:noFill/>
        </p:spPr>
        <p:txBody>
          <a:bodyPr wrap="square" rtlCol="0">
            <a:spAutoFit/>
          </a:bodyPr>
          <a:lstStyle/>
          <a:p>
            <a:pPr algn="ctr"/>
            <a:r>
              <a:rPr lang="en-US" sz="2000" dirty="0"/>
              <a:t>Server Update</a:t>
            </a:r>
          </a:p>
        </p:txBody>
      </p:sp>
      <p:sp>
        <p:nvSpPr>
          <p:cNvPr id="47" name="TextBox 46">
            <a:extLst>
              <a:ext uri="{FF2B5EF4-FFF2-40B4-BE49-F238E27FC236}">
                <a16:creationId xmlns:a16="http://schemas.microsoft.com/office/drawing/2014/main" id="{05400F1F-EE63-48B9-A0E6-2C4788FA9024}"/>
              </a:ext>
            </a:extLst>
          </p:cNvPr>
          <p:cNvSpPr txBox="1"/>
          <p:nvPr/>
        </p:nvSpPr>
        <p:spPr>
          <a:xfrm>
            <a:off x="455143" y="3846200"/>
            <a:ext cx="1499668" cy="400110"/>
          </a:xfrm>
          <a:prstGeom prst="rect">
            <a:avLst/>
          </a:prstGeom>
          <a:noFill/>
        </p:spPr>
        <p:txBody>
          <a:bodyPr wrap="square" rtlCol="0">
            <a:spAutoFit/>
          </a:bodyPr>
          <a:lstStyle/>
          <a:p>
            <a:pPr algn="ctr"/>
            <a:r>
              <a:rPr lang="en-US" sz="2000" dirty="0"/>
              <a:t>Sensing Unit</a:t>
            </a:r>
          </a:p>
        </p:txBody>
      </p:sp>
      <p:sp>
        <p:nvSpPr>
          <p:cNvPr id="48" name="TextBox 47">
            <a:extLst>
              <a:ext uri="{FF2B5EF4-FFF2-40B4-BE49-F238E27FC236}">
                <a16:creationId xmlns:a16="http://schemas.microsoft.com/office/drawing/2014/main" id="{2BA6AE36-BEB4-403B-AE39-265C8BB52406}"/>
              </a:ext>
            </a:extLst>
          </p:cNvPr>
          <p:cNvSpPr txBox="1"/>
          <p:nvPr/>
        </p:nvSpPr>
        <p:spPr>
          <a:xfrm>
            <a:off x="2608852" y="4304938"/>
            <a:ext cx="2191734" cy="400110"/>
          </a:xfrm>
          <a:prstGeom prst="rect">
            <a:avLst/>
          </a:prstGeom>
          <a:noFill/>
        </p:spPr>
        <p:txBody>
          <a:bodyPr wrap="square" rtlCol="0">
            <a:spAutoFit/>
          </a:bodyPr>
          <a:lstStyle/>
          <a:p>
            <a:pPr algn="ctr"/>
            <a:r>
              <a:rPr lang="en-US" sz="2000" dirty="0"/>
              <a:t>Processing Unit</a:t>
            </a:r>
          </a:p>
        </p:txBody>
      </p:sp>
      <p:pic>
        <p:nvPicPr>
          <p:cNvPr id="52" name="Picture 51">
            <a:extLst>
              <a:ext uri="{FF2B5EF4-FFF2-40B4-BE49-F238E27FC236}">
                <a16:creationId xmlns:a16="http://schemas.microsoft.com/office/drawing/2014/main" id="{49A07F8A-7801-4BE6-A147-D0E371C186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3401" y="2216207"/>
            <a:ext cx="761023" cy="761023"/>
          </a:xfrm>
          <a:prstGeom prst="rect">
            <a:avLst/>
          </a:prstGeom>
          <a:effectLst>
            <a:outerShdw blurRad="50800" dist="38100" dir="5400000" algn="t" rotWithShape="0">
              <a:prstClr val="black">
                <a:alpha val="40000"/>
              </a:prstClr>
            </a:outerShdw>
          </a:effectLst>
        </p:spPr>
      </p:pic>
      <p:sp>
        <p:nvSpPr>
          <p:cNvPr id="53" name="TextBox 52">
            <a:extLst>
              <a:ext uri="{FF2B5EF4-FFF2-40B4-BE49-F238E27FC236}">
                <a16:creationId xmlns:a16="http://schemas.microsoft.com/office/drawing/2014/main" id="{802BD029-41DE-4F78-A1CC-16D6E69BA299}"/>
              </a:ext>
            </a:extLst>
          </p:cNvPr>
          <p:cNvSpPr txBox="1"/>
          <p:nvPr/>
        </p:nvSpPr>
        <p:spPr>
          <a:xfrm>
            <a:off x="6982927" y="3183598"/>
            <a:ext cx="1881969" cy="400110"/>
          </a:xfrm>
          <a:prstGeom prst="rect">
            <a:avLst/>
          </a:prstGeom>
          <a:noFill/>
        </p:spPr>
        <p:txBody>
          <a:bodyPr wrap="square" rtlCol="0">
            <a:spAutoFit/>
          </a:bodyPr>
          <a:lstStyle/>
          <a:p>
            <a:pPr algn="ctr"/>
            <a:r>
              <a:rPr lang="en-US" sz="2000" dirty="0"/>
              <a:t>Display/GUI</a:t>
            </a:r>
          </a:p>
        </p:txBody>
      </p:sp>
    </p:spTree>
    <p:extLst>
      <p:ext uri="{BB962C8B-B14F-4D97-AF65-F5344CB8AC3E}">
        <p14:creationId xmlns:p14="http://schemas.microsoft.com/office/powerpoint/2010/main" val="204088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1500"/>
                                        <p:tgtEl>
                                          <p:spTgt spid="37"/>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1500"/>
                                        <p:tgtEl>
                                          <p:spTgt spid="38"/>
                                        </p:tgtEl>
                                      </p:cBhvr>
                                    </p:animEffect>
                                  </p:childTnLst>
                                </p:cTn>
                              </p:par>
                            </p:childTnLst>
                          </p:cTn>
                        </p:par>
                        <p:par>
                          <p:cTn id="16" fill="hold">
                            <p:stCondLst>
                              <p:cond delay="3500"/>
                            </p:stCondLst>
                            <p:childTnLst>
                              <p:par>
                                <p:cTn id="17" presetID="22" presetClass="entr" presetSubtype="8"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1500"/>
                                        <p:tgtEl>
                                          <p:spTgt spid="39"/>
                                        </p:tgtEl>
                                      </p:cBhvr>
                                    </p:animEffect>
                                  </p:childTnLst>
                                </p:cTn>
                              </p:par>
                            </p:childTnLst>
                          </p:cTn>
                        </p:par>
                        <p:par>
                          <p:cTn id="20" fill="hold">
                            <p:stCondLst>
                              <p:cond delay="5000"/>
                            </p:stCondLst>
                            <p:childTnLst>
                              <p:par>
                                <p:cTn id="21" presetID="22" presetClass="entr" presetSubtype="8"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left)">
                                      <p:cBhvr>
                                        <p:cTn id="23" dur="1500"/>
                                        <p:tgtEl>
                                          <p:spTgt spid="40"/>
                                        </p:tgtEl>
                                      </p:cBhvr>
                                    </p:animEffect>
                                  </p:childTnLst>
                                </p:cTn>
                              </p:par>
                            </p:childTnLst>
                          </p:cTn>
                        </p:par>
                        <p:par>
                          <p:cTn id="24" fill="hold">
                            <p:stCondLst>
                              <p:cond delay="6500"/>
                            </p:stCondLst>
                            <p:childTnLst>
                              <p:par>
                                <p:cTn id="25" presetID="10" presetClass="entr" presetSubtype="0"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7000"/>
                            </p:stCondLst>
                            <p:childTnLst>
                              <p:par>
                                <p:cTn id="29" presetID="10" presetClass="entr" presetSubtype="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7500"/>
                            </p:stCondLst>
                            <p:childTnLst>
                              <p:par>
                                <p:cTn id="33" presetID="10" presetClass="entr" presetSubtype="0"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par>
                          <p:cTn id="36" fill="hold">
                            <p:stCondLst>
                              <p:cond delay="8000"/>
                            </p:stCondLst>
                            <p:childTnLst>
                              <p:par>
                                <p:cTn id="37" presetID="10" presetClass="entr" presetSubtype="0"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par>
                          <p:cTn id="40" fill="hold">
                            <p:stCondLst>
                              <p:cond delay="8500"/>
                            </p:stCondLst>
                            <p:childTnLst>
                              <p:par>
                                <p:cTn id="41" presetID="10" presetClass="entr" presetSubtype="0"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9000"/>
                            </p:stCondLst>
                            <p:childTnLst>
                              <p:par>
                                <p:cTn id="45" presetID="10" presetClass="entr" presetSubtype="0"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par>
                          <p:cTn id="48" fill="hold">
                            <p:stCondLst>
                              <p:cond delay="9500"/>
                            </p:stCondLst>
                            <p:childTnLst>
                              <p:par>
                                <p:cTn id="49" presetID="22" presetClass="entr" presetSubtype="8" fill="hold" grpId="0"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left)">
                                      <p:cBhvr>
                                        <p:cTn id="51" dur="750"/>
                                        <p:tgtEl>
                                          <p:spTgt spid="41"/>
                                        </p:tgtEl>
                                      </p:cBhvr>
                                    </p:animEffect>
                                  </p:childTnLst>
                                </p:cTn>
                              </p:par>
                            </p:childTnLst>
                          </p:cTn>
                        </p:par>
                        <p:par>
                          <p:cTn id="52" fill="hold">
                            <p:stCondLst>
                              <p:cond delay="10250"/>
                            </p:stCondLst>
                            <p:childTnLst>
                              <p:par>
                                <p:cTn id="53" presetID="22" presetClass="entr" presetSubtype="1"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up)">
                                      <p:cBhvr>
                                        <p:cTn id="55" dur="500"/>
                                        <p:tgtEl>
                                          <p:spTgt spid="24"/>
                                        </p:tgtEl>
                                      </p:cBhvr>
                                    </p:animEffect>
                                  </p:childTnLst>
                                </p:cTn>
                              </p:par>
                            </p:childTnLst>
                          </p:cTn>
                        </p:par>
                        <p:par>
                          <p:cTn id="56" fill="hold">
                            <p:stCondLst>
                              <p:cond delay="10750"/>
                            </p:stCondLst>
                            <p:childTnLst>
                              <p:par>
                                <p:cTn id="57" presetID="22" presetClass="entr" presetSubtype="8" fill="hold" grpId="0"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wipe(left)">
                                      <p:cBhvr>
                                        <p:cTn id="59" dur="750"/>
                                        <p:tgtEl>
                                          <p:spTgt spid="42"/>
                                        </p:tgtEl>
                                      </p:cBhvr>
                                    </p:animEffect>
                                  </p:childTnLst>
                                </p:cTn>
                              </p:par>
                            </p:childTnLst>
                          </p:cTn>
                        </p:par>
                        <p:par>
                          <p:cTn id="60" fill="hold">
                            <p:stCondLst>
                              <p:cond delay="11500"/>
                            </p:stCondLst>
                            <p:childTnLst>
                              <p:par>
                                <p:cTn id="61" presetID="22" presetClass="entr" presetSubtype="1"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up)">
                                      <p:cBhvr>
                                        <p:cTn id="63" dur="500"/>
                                        <p:tgtEl>
                                          <p:spTgt spid="25"/>
                                        </p:tgtEl>
                                      </p:cBhvr>
                                    </p:animEffect>
                                  </p:childTnLst>
                                </p:cTn>
                              </p:par>
                            </p:childTnLst>
                          </p:cTn>
                        </p:par>
                        <p:par>
                          <p:cTn id="64" fill="hold">
                            <p:stCondLst>
                              <p:cond delay="12000"/>
                            </p:stCondLst>
                            <p:childTnLst>
                              <p:par>
                                <p:cTn id="65" presetID="22" presetClass="entr" presetSubtype="8" fill="hold" grpId="0" nodeType="after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wipe(left)">
                                      <p:cBhvr>
                                        <p:cTn id="67" dur="750"/>
                                        <p:tgtEl>
                                          <p:spTgt spid="43"/>
                                        </p:tgtEl>
                                      </p:cBhvr>
                                    </p:animEffect>
                                  </p:childTnLst>
                                </p:cTn>
                              </p:par>
                            </p:childTnLst>
                          </p:cTn>
                        </p:par>
                        <p:par>
                          <p:cTn id="68" fill="hold">
                            <p:stCondLst>
                              <p:cond delay="12750"/>
                            </p:stCondLst>
                            <p:childTnLst>
                              <p:par>
                                <p:cTn id="69" presetID="22" presetClass="entr" presetSubtype="1" fill="hold" nodeType="after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up)">
                                      <p:cBhvr>
                                        <p:cTn id="71" dur="500"/>
                                        <p:tgtEl>
                                          <p:spTgt spid="26"/>
                                        </p:tgtEl>
                                      </p:cBhvr>
                                    </p:animEffect>
                                  </p:childTnLst>
                                </p:cTn>
                              </p:par>
                            </p:childTnLst>
                          </p:cTn>
                        </p:par>
                        <p:par>
                          <p:cTn id="72" fill="hold">
                            <p:stCondLst>
                              <p:cond delay="13250"/>
                            </p:stCondLst>
                            <p:childTnLst>
                              <p:par>
                                <p:cTn id="73" presetID="22" presetClass="entr" presetSubtype="8" fill="hold" grpId="0" nodeType="after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wipe(left)">
                                      <p:cBhvr>
                                        <p:cTn id="75" dur="750"/>
                                        <p:tgtEl>
                                          <p:spTgt spid="44"/>
                                        </p:tgtEl>
                                      </p:cBhvr>
                                    </p:animEffect>
                                  </p:childTnLst>
                                </p:cTn>
                              </p:par>
                            </p:childTnLst>
                          </p:cTn>
                        </p:par>
                        <p:par>
                          <p:cTn id="76" fill="hold">
                            <p:stCondLst>
                              <p:cond delay="14000"/>
                            </p:stCondLst>
                            <p:childTnLst>
                              <p:par>
                                <p:cTn id="77" presetID="22" presetClass="entr" presetSubtype="1" fill="hold"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up)">
                                      <p:cBhvr>
                                        <p:cTn id="79" dur="500"/>
                                        <p:tgtEl>
                                          <p:spTgt spid="27"/>
                                        </p:tgtEl>
                                      </p:cBhvr>
                                    </p:animEffect>
                                  </p:childTnLst>
                                </p:cTn>
                              </p:par>
                            </p:childTnLst>
                          </p:cTn>
                        </p:par>
                        <p:par>
                          <p:cTn id="80" fill="hold">
                            <p:stCondLst>
                              <p:cond delay="14500"/>
                            </p:stCondLst>
                            <p:childTnLst>
                              <p:par>
                                <p:cTn id="81" presetID="22" presetClass="entr" presetSubtype="8" fill="hold" grpId="0" nodeType="after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wipe(left)">
                                      <p:cBhvr>
                                        <p:cTn id="83" dur="750"/>
                                        <p:tgtEl>
                                          <p:spTgt spid="45"/>
                                        </p:tgtEl>
                                      </p:cBhvr>
                                    </p:animEffect>
                                  </p:childTnLst>
                                </p:cTn>
                              </p:par>
                            </p:childTnLst>
                          </p:cTn>
                        </p:par>
                        <p:par>
                          <p:cTn id="84" fill="hold">
                            <p:stCondLst>
                              <p:cond delay="15250"/>
                            </p:stCondLst>
                            <p:childTnLst>
                              <p:par>
                                <p:cTn id="85" presetID="10" presetClass="entr" presetSubtype="0" fill="hold" grpId="0" nodeType="after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childTnLst>
                          </p:cTn>
                        </p:par>
                        <p:par>
                          <p:cTn id="88" fill="hold">
                            <p:stCondLst>
                              <p:cond delay="15750"/>
                            </p:stCondLst>
                            <p:childTnLst>
                              <p:par>
                                <p:cTn id="89" presetID="22" presetClass="entr" presetSubtype="8" fill="hold" nodeType="after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wipe(left)">
                                      <p:cBhvr>
                                        <p:cTn id="91" dur="1000"/>
                                        <p:tgtEl>
                                          <p:spTgt spid="33"/>
                                        </p:tgtEl>
                                      </p:cBhvr>
                                    </p:animEffect>
                                  </p:childTnLst>
                                </p:cTn>
                              </p:par>
                            </p:childTnLst>
                          </p:cTn>
                        </p:par>
                        <p:par>
                          <p:cTn id="92" fill="hold">
                            <p:stCondLst>
                              <p:cond delay="16750"/>
                            </p:stCondLst>
                            <p:childTnLst>
                              <p:par>
                                <p:cTn id="93" presetID="22" presetClass="entr" presetSubtype="8" fill="hold" nodeType="after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wipe(left)">
                                      <p:cBhvr>
                                        <p:cTn id="95" dur="1000"/>
                                        <p:tgtEl>
                                          <p:spTgt spid="35"/>
                                        </p:tgtEl>
                                      </p:cBhvr>
                                    </p:animEffect>
                                  </p:childTnLst>
                                </p:cTn>
                              </p:par>
                            </p:childTnLst>
                          </p:cTn>
                        </p:par>
                        <p:par>
                          <p:cTn id="96" fill="hold">
                            <p:stCondLst>
                              <p:cond delay="17750"/>
                            </p:stCondLst>
                            <p:childTnLst>
                              <p:par>
                                <p:cTn id="97" presetID="22" presetClass="entr" presetSubtype="8" fill="hold" nodeType="after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wipe(left)">
                                      <p:cBhvr>
                                        <p:cTn id="99" dur="1000"/>
                                        <p:tgtEl>
                                          <p:spTgt spid="36"/>
                                        </p:tgtEl>
                                      </p:cBhvr>
                                    </p:animEffect>
                                  </p:childTnLst>
                                </p:cTn>
                              </p:par>
                            </p:childTnLst>
                          </p:cTn>
                        </p:par>
                        <p:par>
                          <p:cTn id="100" fill="hold">
                            <p:stCondLst>
                              <p:cond delay="18750"/>
                            </p:stCondLst>
                            <p:childTnLst>
                              <p:par>
                                <p:cTn id="101" presetID="10" presetClass="entr" presetSubtype="0" fill="hold" nodeType="afterEffect">
                                  <p:stCondLst>
                                    <p:cond delay="0"/>
                                  </p:stCondLst>
                                  <p:childTnLst>
                                    <p:set>
                                      <p:cBhvr>
                                        <p:cTn id="102" dur="1" fill="hold">
                                          <p:stCondLst>
                                            <p:cond delay="0"/>
                                          </p:stCondLst>
                                        </p:cTn>
                                        <p:tgtEl>
                                          <p:spTgt spid="6"/>
                                        </p:tgtEl>
                                        <p:attrNameLst>
                                          <p:attrName>style.visibility</p:attrName>
                                        </p:attrNameLst>
                                      </p:cBhvr>
                                      <p:to>
                                        <p:strVal val="visible"/>
                                      </p:to>
                                    </p:set>
                                    <p:animEffect transition="in" filter="fade">
                                      <p:cBhvr>
                                        <p:cTn id="103" dur="750"/>
                                        <p:tgtEl>
                                          <p:spTgt spid="6"/>
                                        </p:tgtEl>
                                      </p:cBhvr>
                                    </p:animEffect>
                                  </p:childTnLst>
                                </p:cTn>
                              </p:par>
                            </p:childTnLst>
                          </p:cTn>
                        </p:par>
                        <p:par>
                          <p:cTn id="104" fill="hold">
                            <p:stCondLst>
                              <p:cond delay="19500"/>
                            </p:stCondLst>
                            <p:childTnLst>
                              <p:par>
                                <p:cTn id="105" presetID="10" presetClass="entr" presetSubtype="0" fill="hold" grpId="0" nodeType="after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500"/>
                                        <p:tgtEl>
                                          <p:spTgt spid="46"/>
                                        </p:tgtEl>
                                      </p:cBhvr>
                                    </p:animEffect>
                                  </p:childTnLst>
                                </p:cTn>
                              </p:par>
                            </p:childTnLst>
                          </p:cTn>
                        </p:par>
                        <p:par>
                          <p:cTn id="108" fill="hold">
                            <p:stCondLst>
                              <p:cond delay="20000"/>
                            </p:stCondLst>
                            <p:childTnLst>
                              <p:par>
                                <p:cTn id="109" presetID="22" presetClass="entr" presetSubtype="8" fill="hold" nodeType="afterEffect">
                                  <p:stCondLst>
                                    <p:cond delay="0"/>
                                  </p:stCondLst>
                                  <p:childTnLst>
                                    <p:set>
                                      <p:cBhvr>
                                        <p:cTn id="110" dur="1" fill="hold">
                                          <p:stCondLst>
                                            <p:cond delay="0"/>
                                          </p:stCondLst>
                                        </p:cTn>
                                        <p:tgtEl>
                                          <p:spTgt spid="34"/>
                                        </p:tgtEl>
                                        <p:attrNameLst>
                                          <p:attrName>style.visibility</p:attrName>
                                        </p:attrNameLst>
                                      </p:cBhvr>
                                      <p:to>
                                        <p:strVal val="visible"/>
                                      </p:to>
                                    </p:set>
                                    <p:animEffect transition="in" filter="wipe(left)">
                                      <p:cBhvr>
                                        <p:cTn id="111" dur="500"/>
                                        <p:tgtEl>
                                          <p:spTgt spid="34"/>
                                        </p:tgtEl>
                                      </p:cBhvr>
                                    </p:animEffect>
                                  </p:childTnLst>
                                </p:cTn>
                              </p:par>
                            </p:childTnLst>
                          </p:cTn>
                        </p:par>
                        <p:par>
                          <p:cTn id="112" fill="hold">
                            <p:stCondLst>
                              <p:cond delay="20500"/>
                            </p:stCondLst>
                            <p:childTnLst>
                              <p:par>
                                <p:cTn id="113" presetID="10" presetClass="entr" presetSubtype="0" fill="hold" nodeType="afterEffect">
                                  <p:stCondLst>
                                    <p:cond delay="0"/>
                                  </p:stCondLst>
                                  <p:childTnLst>
                                    <p:set>
                                      <p:cBhvr>
                                        <p:cTn id="114" dur="1" fill="hold">
                                          <p:stCondLst>
                                            <p:cond delay="0"/>
                                          </p:stCondLst>
                                        </p:cTn>
                                        <p:tgtEl>
                                          <p:spTgt spid="52"/>
                                        </p:tgtEl>
                                        <p:attrNameLst>
                                          <p:attrName>style.visibility</p:attrName>
                                        </p:attrNameLst>
                                      </p:cBhvr>
                                      <p:to>
                                        <p:strVal val="visible"/>
                                      </p:to>
                                    </p:set>
                                    <p:animEffect transition="in" filter="fade">
                                      <p:cBhvr>
                                        <p:cTn id="115" dur="750"/>
                                        <p:tgtEl>
                                          <p:spTgt spid="52"/>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
                                        </p:tgtEl>
                                        <p:attrNameLst>
                                          <p:attrName>style.visibility</p:attrName>
                                        </p:attrNameLst>
                                      </p:cBhvr>
                                      <p:to>
                                        <p:strVal val="visible"/>
                                      </p:to>
                                    </p:set>
                                    <p:animEffect transition="in" filter="fade">
                                      <p:cBhvr>
                                        <p:cTn id="118" dur="750"/>
                                        <p:tgtEl>
                                          <p:spTgt spid="7"/>
                                        </p:tgtEl>
                                      </p:cBhvr>
                                    </p:animEffect>
                                  </p:childTnLst>
                                </p:cTn>
                              </p:par>
                            </p:childTnLst>
                          </p:cTn>
                        </p:par>
                        <p:par>
                          <p:cTn id="119" fill="hold">
                            <p:stCondLst>
                              <p:cond delay="21250"/>
                            </p:stCondLst>
                            <p:childTnLst>
                              <p:par>
                                <p:cTn id="120" presetID="10" presetClass="entr" presetSubtype="0" fill="hold" grpId="0" nodeType="after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fade">
                                      <p:cBhvr>
                                        <p:cTn id="12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4" grpId="0" animBg="1"/>
      <p:bldP spid="37" grpId="0"/>
      <p:bldP spid="38" grpId="0"/>
      <p:bldP spid="39" grpId="0"/>
      <p:bldP spid="40" grpId="0"/>
      <p:bldP spid="41" grpId="0"/>
      <p:bldP spid="42" grpId="0"/>
      <p:bldP spid="43" grpId="0"/>
      <p:bldP spid="44" grpId="0"/>
      <p:bldP spid="45" grpId="0"/>
      <p:bldP spid="46" grpId="0"/>
      <p:bldP spid="47" grpId="0"/>
      <p:bldP spid="48" grpId="0"/>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3200" dirty="0"/>
              <a:t>Implementation / Proof of concept</a:t>
            </a:r>
          </a:p>
        </p:txBody>
      </p:sp>
      <p:sp>
        <p:nvSpPr>
          <p:cNvPr id="4" name="Rectangle 3">
            <a:extLst>
              <a:ext uri="{FF2B5EF4-FFF2-40B4-BE49-F238E27FC236}">
                <a16:creationId xmlns:a16="http://schemas.microsoft.com/office/drawing/2014/main" id="{49791DF8-6894-4D52-BA15-EB4008B36EE6}"/>
              </a:ext>
            </a:extLst>
          </p:cNvPr>
          <p:cNvSpPr/>
          <p:nvPr/>
        </p:nvSpPr>
        <p:spPr>
          <a:xfrm>
            <a:off x="1738365" y="2"/>
            <a:ext cx="60290" cy="13565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97E12A2-46F8-4B86-B8B2-FD3369275D4C}"/>
              </a:ext>
            </a:extLst>
          </p:cNvPr>
          <p:cNvSpPr/>
          <p:nvPr/>
        </p:nvSpPr>
        <p:spPr>
          <a:xfrm>
            <a:off x="7335297" y="3207101"/>
            <a:ext cx="61964" cy="19364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604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left)">
                                      <p:cBhvr>
                                        <p:cTn id="11" dur="500"/>
                                        <p:tgtEl>
                                          <p:spTgt spid="2">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Implementation and prototype / POC</a:t>
            </a:r>
          </a:p>
        </p:txBody>
      </p:sp>
      <p:sp>
        <p:nvSpPr>
          <p:cNvPr id="3" name="TextBox 2">
            <a:extLst>
              <a:ext uri="{FF2B5EF4-FFF2-40B4-BE49-F238E27FC236}">
                <a16:creationId xmlns:a16="http://schemas.microsoft.com/office/drawing/2014/main" id="{F0E1035B-70E0-44BD-8D5C-988FDE777BBD}"/>
              </a:ext>
            </a:extLst>
          </p:cNvPr>
          <p:cNvSpPr txBox="1"/>
          <p:nvPr/>
        </p:nvSpPr>
        <p:spPr>
          <a:xfrm>
            <a:off x="304800" y="748591"/>
            <a:ext cx="8534400" cy="3785652"/>
          </a:xfrm>
          <a:prstGeom prst="rect">
            <a:avLst/>
          </a:prstGeom>
          <a:noFill/>
        </p:spPr>
        <p:txBody>
          <a:bodyPr wrap="square" rtlCol="0">
            <a:spAutoFit/>
          </a:bodyPr>
          <a:lstStyle/>
          <a:p>
            <a:r>
              <a:rPr lang="en-US" sz="2400" b="1" dirty="0"/>
              <a:t>Identification of Depth Order-</a:t>
            </a:r>
          </a:p>
          <a:p>
            <a:r>
              <a:rPr lang="en-US" sz="1800" dirty="0"/>
              <a:t>Earlier used method-By appearance (object color, shape)</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800" dirty="0"/>
          </a:p>
          <a:p>
            <a:endParaRPr lang="en-US" sz="1600" dirty="0"/>
          </a:p>
          <a:p>
            <a:r>
              <a:rPr lang="en-US" sz="1600" dirty="0"/>
              <a:t>By 3-D standing locations of Objects, </a:t>
            </a:r>
          </a:p>
          <a:p>
            <a:r>
              <a:rPr lang="en-US" sz="1600" dirty="0"/>
              <a:t>this is accurate &amp; is independent of </a:t>
            </a:r>
          </a:p>
          <a:p>
            <a:r>
              <a:rPr lang="en-US" sz="1600" dirty="0"/>
              <a:t>occlusion</a:t>
            </a:r>
          </a:p>
        </p:txBody>
      </p:sp>
      <p:pic>
        <p:nvPicPr>
          <p:cNvPr id="5" name="Picture 4">
            <a:extLst>
              <a:ext uri="{FF2B5EF4-FFF2-40B4-BE49-F238E27FC236}">
                <a16:creationId xmlns:a16="http://schemas.microsoft.com/office/drawing/2014/main" id="{62F5040B-D413-4CD0-A67F-ADA497F5B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791" y="1514974"/>
            <a:ext cx="1610061" cy="1877132"/>
          </a:xfrm>
          <a:prstGeom prst="rect">
            <a:avLst/>
          </a:prstGeom>
        </p:spPr>
      </p:pic>
      <p:cxnSp>
        <p:nvCxnSpPr>
          <p:cNvPr id="7" name="Straight Connector 6">
            <a:extLst>
              <a:ext uri="{FF2B5EF4-FFF2-40B4-BE49-F238E27FC236}">
                <a16:creationId xmlns:a16="http://schemas.microsoft.com/office/drawing/2014/main" id="{3DFDC195-41E5-41D3-87B9-932BF008F49F}"/>
              </a:ext>
            </a:extLst>
          </p:cNvPr>
          <p:cNvCxnSpPr/>
          <p:nvPr/>
        </p:nvCxnSpPr>
        <p:spPr>
          <a:xfrm flipV="1">
            <a:off x="3313355" y="1656678"/>
            <a:ext cx="1699709" cy="2183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4A1B7BD-3839-44AA-8378-433DF28D3F2F}"/>
              </a:ext>
            </a:extLst>
          </p:cNvPr>
          <p:cNvCxnSpPr/>
          <p:nvPr/>
        </p:nvCxnSpPr>
        <p:spPr>
          <a:xfrm>
            <a:off x="3313355" y="3840480"/>
            <a:ext cx="1699709" cy="8498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DBCC5EC-EB42-4E43-ADCA-AB62408EA1BD}"/>
              </a:ext>
            </a:extLst>
          </p:cNvPr>
          <p:cNvCxnSpPr/>
          <p:nvPr/>
        </p:nvCxnSpPr>
        <p:spPr>
          <a:xfrm>
            <a:off x="5013064" y="1656678"/>
            <a:ext cx="0" cy="30336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A7C303-DABF-43A0-B2A8-9E6639210D9F}"/>
              </a:ext>
            </a:extLst>
          </p:cNvPr>
          <p:cNvCxnSpPr/>
          <p:nvPr/>
        </p:nvCxnSpPr>
        <p:spPr>
          <a:xfrm>
            <a:off x="5013064" y="1656678"/>
            <a:ext cx="35177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E00ABD3-5BDD-4F8C-8D1D-B7D8443A2E79}"/>
              </a:ext>
            </a:extLst>
          </p:cNvPr>
          <p:cNvCxnSpPr/>
          <p:nvPr/>
        </p:nvCxnSpPr>
        <p:spPr>
          <a:xfrm>
            <a:off x="8552329" y="1656678"/>
            <a:ext cx="0" cy="30336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4A56460-91DF-495B-8137-2DC1FAE9E951}"/>
              </a:ext>
            </a:extLst>
          </p:cNvPr>
          <p:cNvCxnSpPr/>
          <p:nvPr/>
        </p:nvCxnSpPr>
        <p:spPr>
          <a:xfrm>
            <a:off x="5013064" y="4690334"/>
            <a:ext cx="351775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35900C8-E073-46AD-9184-BB50A60F6F28}"/>
              </a:ext>
            </a:extLst>
          </p:cNvPr>
          <p:cNvSpPr/>
          <p:nvPr/>
        </p:nvSpPr>
        <p:spPr>
          <a:xfrm>
            <a:off x="5185186" y="3392106"/>
            <a:ext cx="1936376" cy="94574"/>
          </a:xfrm>
          <a:prstGeom prst="rect">
            <a:avLst/>
          </a:prstGeom>
          <a:solidFill>
            <a:schemeClr val="bg1">
              <a:lumMod val="6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6BFF3734-6079-44F9-B941-C3D70057C0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3183" y="2642675"/>
            <a:ext cx="749431" cy="749431"/>
          </a:xfrm>
          <a:prstGeom prst="rect">
            <a:avLst/>
          </a:prstGeom>
        </p:spPr>
      </p:pic>
      <p:pic>
        <p:nvPicPr>
          <p:cNvPr id="22" name="Picture 21">
            <a:extLst>
              <a:ext uri="{FF2B5EF4-FFF2-40B4-BE49-F238E27FC236}">
                <a16:creationId xmlns:a16="http://schemas.microsoft.com/office/drawing/2014/main" id="{BAFE7DCD-164E-491E-87A3-931E8D58278C}"/>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944951" y="2643000"/>
            <a:ext cx="749431" cy="749431"/>
          </a:xfrm>
          <a:prstGeom prst="rect">
            <a:avLst/>
          </a:prstGeom>
        </p:spPr>
      </p:pic>
      <p:pic>
        <p:nvPicPr>
          <p:cNvPr id="23" name="Picture 22">
            <a:extLst>
              <a:ext uri="{FF2B5EF4-FFF2-40B4-BE49-F238E27FC236}">
                <a16:creationId xmlns:a16="http://schemas.microsoft.com/office/drawing/2014/main" id="{DE7E50FE-8BB8-4616-8BEF-1D7AEA88E142}"/>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819895" y="2642675"/>
            <a:ext cx="749431" cy="749431"/>
          </a:xfrm>
          <a:prstGeom prst="rect">
            <a:avLst/>
          </a:prstGeom>
        </p:spPr>
      </p:pic>
      <p:pic>
        <p:nvPicPr>
          <p:cNvPr id="25" name="Picture 24">
            <a:extLst>
              <a:ext uri="{FF2B5EF4-FFF2-40B4-BE49-F238E27FC236}">
                <a16:creationId xmlns:a16="http://schemas.microsoft.com/office/drawing/2014/main" id="{065F676E-85A4-4C4E-9125-4070E13B78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2773" y="1656678"/>
            <a:ext cx="408789" cy="408789"/>
          </a:xfrm>
          <a:prstGeom prst="rect">
            <a:avLst/>
          </a:prstGeom>
        </p:spPr>
      </p:pic>
      <p:cxnSp>
        <p:nvCxnSpPr>
          <p:cNvPr id="27" name="Straight Connector 26">
            <a:extLst>
              <a:ext uri="{FF2B5EF4-FFF2-40B4-BE49-F238E27FC236}">
                <a16:creationId xmlns:a16="http://schemas.microsoft.com/office/drawing/2014/main" id="{5D9D597A-2FB6-481F-85BA-776F1990B0D1}"/>
              </a:ext>
            </a:extLst>
          </p:cNvPr>
          <p:cNvCxnSpPr/>
          <p:nvPr/>
        </p:nvCxnSpPr>
        <p:spPr>
          <a:xfrm>
            <a:off x="7121562" y="2065467"/>
            <a:ext cx="0" cy="132663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55883769-7268-4AE8-B477-DD822B8F51EA}"/>
              </a:ext>
            </a:extLst>
          </p:cNvPr>
          <p:cNvCxnSpPr>
            <a:stCxn id="25" idx="1"/>
            <a:endCxn id="22" idx="2"/>
          </p:cNvCxnSpPr>
          <p:nvPr/>
        </p:nvCxnSpPr>
        <p:spPr>
          <a:xfrm flipH="1">
            <a:off x="5319667" y="1861073"/>
            <a:ext cx="1393106" cy="153135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C0BFCC51-CADF-4525-858F-30EC1C983DA2}"/>
              </a:ext>
            </a:extLst>
          </p:cNvPr>
          <p:cNvCxnSpPr>
            <a:stCxn id="25" idx="1"/>
            <a:endCxn id="21" idx="2"/>
          </p:cNvCxnSpPr>
          <p:nvPr/>
        </p:nvCxnSpPr>
        <p:spPr>
          <a:xfrm flipH="1">
            <a:off x="5767899" y="1861073"/>
            <a:ext cx="944874" cy="1531033"/>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8D304432-67F0-4316-93E8-0A7DCC14ECA7}"/>
              </a:ext>
            </a:extLst>
          </p:cNvPr>
          <p:cNvCxnSpPr>
            <a:stCxn id="25" idx="1"/>
            <a:endCxn id="23" idx="2"/>
          </p:cNvCxnSpPr>
          <p:nvPr/>
        </p:nvCxnSpPr>
        <p:spPr>
          <a:xfrm flipH="1">
            <a:off x="6194611" y="1861073"/>
            <a:ext cx="518162" cy="1531033"/>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33A8015A-2030-43DE-AA8E-F0C80F82814A}"/>
              </a:ext>
            </a:extLst>
          </p:cNvPr>
          <p:cNvCxnSpPr/>
          <p:nvPr/>
        </p:nvCxnSpPr>
        <p:spPr>
          <a:xfrm flipV="1">
            <a:off x="7121562" y="1766499"/>
            <a:ext cx="451822" cy="94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772AC27-CF7F-4111-B151-DE25F2426BBD}"/>
              </a:ext>
            </a:extLst>
          </p:cNvPr>
          <p:cNvCxnSpPr>
            <a:cxnSpLocks/>
          </p:cNvCxnSpPr>
          <p:nvPr/>
        </p:nvCxnSpPr>
        <p:spPr>
          <a:xfrm>
            <a:off x="7139485" y="1860747"/>
            <a:ext cx="433898" cy="711002"/>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2C6270B-D6C1-46FE-AD2B-D7A19C218FC0}"/>
              </a:ext>
            </a:extLst>
          </p:cNvPr>
          <p:cNvSpPr/>
          <p:nvPr/>
        </p:nvSpPr>
        <p:spPr>
          <a:xfrm>
            <a:off x="7573384" y="1766499"/>
            <a:ext cx="912601" cy="805250"/>
          </a:xfrm>
          <a:prstGeom prst="rect">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FAC17B4-DDC9-470B-800D-C382E657AA43}"/>
              </a:ext>
            </a:extLst>
          </p:cNvPr>
          <p:cNvSpPr txBox="1"/>
          <p:nvPr/>
        </p:nvSpPr>
        <p:spPr>
          <a:xfrm>
            <a:off x="7600294" y="2591802"/>
            <a:ext cx="912591" cy="230832"/>
          </a:xfrm>
          <a:prstGeom prst="rect">
            <a:avLst/>
          </a:prstGeom>
          <a:noFill/>
        </p:spPr>
        <p:txBody>
          <a:bodyPr wrap="square" rtlCol="0">
            <a:spAutoFit/>
          </a:bodyPr>
          <a:lstStyle/>
          <a:p>
            <a:r>
              <a:rPr lang="en-US" sz="900" dirty="0"/>
              <a:t>Camera Image</a:t>
            </a:r>
          </a:p>
        </p:txBody>
      </p:sp>
      <p:pic>
        <p:nvPicPr>
          <p:cNvPr id="44" name="Picture 43">
            <a:extLst>
              <a:ext uri="{FF2B5EF4-FFF2-40B4-BE49-F238E27FC236}">
                <a16:creationId xmlns:a16="http://schemas.microsoft.com/office/drawing/2014/main" id="{FCB612E4-7302-44F1-B1CC-0BCAFF168182}"/>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31023" y="1902574"/>
            <a:ext cx="567616" cy="718876"/>
          </a:xfrm>
          <a:prstGeom prst="rect">
            <a:avLst/>
          </a:prstGeom>
        </p:spPr>
      </p:pic>
      <p:pic>
        <p:nvPicPr>
          <p:cNvPr id="43" name="Picture 42">
            <a:extLst>
              <a:ext uri="{FF2B5EF4-FFF2-40B4-BE49-F238E27FC236}">
                <a16:creationId xmlns:a16="http://schemas.microsoft.com/office/drawing/2014/main" id="{97364223-8F08-4FA1-A737-57005AF8FC2D}"/>
              </a:ext>
            </a:extLst>
          </p:cNvPr>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7665753" y="2133386"/>
            <a:ext cx="468011" cy="468011"/>
          </a:xfrm>
          <a:prstGeom prst="rect">
            <a:avLst/>
          </a:prstGeom>
        </p:spPr>
      </p:pic>
      <p:pic>
        <p:nvPicPr>
          <p:cNvPr id="42" name="Picture 41">
            <a:extLst>
              <a:ext uri="{FF2B5EF4-FFF2-40B4-BE49-F238E27FC236}">
                <a16:creationId xmlns:a16="http://schemas.microsoft.com/office/drawing/2014/main" id="{F19EBEC6-7626-4093-A102-C259F02D6A10}"/>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969509" y="2225370"/>
            <a:ext cx="366432" cy="366432"/>
          </a:xfrm>
          <a:prstGeom prst="rect">
            <a:avLst/>
          </a:prstGeom>
        </p:spPr>
      </p:pic>
      <p:sp>
        <p:nvSpPr>
          <p:cNvPr id="45" name="TextBox 44">
            <a:extLst>
              <a:ext uri="{FF2B5EF4-FFF2-40B4-BE49-F238E27FC236}">
                <a16:creationId xmlns:a16="http://schemas.microsoft.com/office/drawing/2014/main" id="{80BCAB45-F117-47EF-99FB-9DF88C12AB84}"/>
              </a:ext>
            </a:extLst>
          </p:cNvPr>
          <p:cNvSpPr txBox="1"/>
          <p:nvPr/>
        </p:nvSpPr>
        <p:spPr>
          <a:xfrm>
            <a:off x="8259632" y="2350600"/>
            <a:ext cx="322729" cy="300082"/>
          </a:xfrm>
          <a:prstGeom prst="rect">
            <a:avLst/>
          </a:prstGeom>
          <a:noFill/>
        </p:spPr>
        <p:txBody>
          <a:bodyPr wrap="square" rtlCol="0">
            <a:spAutoFit/>
          </a:bodyPr>
          <a:lstStyle/>
          <a:p>
            <a:r>
              <a:rPr lang="en-US" b="1" dirty="0">
                <a:solidFill>
                  <a:schemeClr val="accent3">
                    <a:lumMod val="75000"/>
                  </a:schemeClr>
                </a:solidFill>
              </a:rPr>
              <a:t>A</a:t>
            </a:r>
          </a:p>
        </p:txBody>
      </p:sp>
      <p:sp>
        <p:nvSpPr>
          <p:cNvPr id="46" name="TextBox 45">
            <a:extLst>
              <a:ext uri="{FF2B5EF4-FFF2-40B4-BE49-F238E27FC236}">
                <a16:creationId xmlns:a16="http://schemas.microsoft.com/office/drawing/2014/main" id="{F594C074-8153-4F96-B3D5-AC9FD4299C5F}"/>
              </a:ext>
            </a:extLst>
          </p:cNvPr>
          <p:cNvSpPr txBox="1"/>
          <p:nvPr/>
        </p:nvSpPr>
        <p:spPr>
          <a:xfrm>
            <a:off x="7743707" y="1899941"/>
            <a:ext cx="322729" cy="300082"/>
          </a:xfrm>
          <a:prstGeom prst="rect">
            <a:avLst/>
          </a:prstGeom>
          <a:noFill/>
        </p:spPr>
        <p:txBody>
          <a:bodyPr wrap="square" rtlCol="0">
            <a:spAutoFit/>
          </a:bodyPr>
          <a:lstStyle/>
          <a:p>
            <a:r>
              <a:rPr lang="en-US" b="1" dirty="0"/>
              <a:t>B</a:t>
            </a:r>
          </a:p>
        </p:txBody>
      </p:sp>
      <p:sp>
        <p:nvSpPr>
          <p:cNvPr id="47" name="TextBox 46">
            <a:extLst>
              <a:ext uri="{FF2B5EF4-FFF2-40B4-BE49-F238E27FC236}">
                <a16:creationId xmlns:a16="http://schemas.microsoft.com/office/drawing/2014/main" id="{C17F3E4E-DDFF-40CF-A680-CF3BF44CB29B}"/>
              </a:ext>
            </a:extLst>
          </p:cNvPr>
          <p:cNvSpPr txBox="1"/>
          <p:nvPr/>
        </p:nvSpPr>
        <p:spPr>
          <a:xfrm>
            <a:off x="8047718" y="1695784"/>
            <a:ext cx="322729" cy="300082"/>
          </a:xfrm>
          <a:prstGeom prst="rect">
            <a:avLst/>
          </a:prstGeom>
          <a:noFill/>
        </p:spPr>
        <p:txBody>
          <a:bodyPr wrap="square" rtlCol="0">
            <a:spAutoFit/>
          </a:bodyPr>
          <a:lstStyle/>
          <a:p>
            <a:r>
              <a:rPr lang="en-US" b="1" dirty="0">
                <a:solidFill>
                  <a:schemeClr val="accent1">
                    <a:lumMod val="75000"/>
                  </a:schemeClr>
                </a:solidFill>
              </a:rPr>
              <a:t>C</a:t>
            </a:r>
          </a:p>
        </p:txBody>
      </p:sp>
      <p:sp>
        <p:nvSpPr>
          <p:cNvPr id="48" name="TextBox 47">
            <a:extLst>
              <a:ext uri="{FF2B5EF4-FFF2-40B4-BE49-F238E27FC236}">
                <a16:creationId xmlns:a16="http://schemas.microsoft.com/office/drawing/2014/main" id="{93107ABC-285A-4089-A2DA-8C28C2266336}"/>
              </a:ext>
            </a:extLst>
          </p:cNvPr>
          <p:cNvSpPr txBox="1"/>
          <p:nvPr/>
        </p:nvSpPr>
        <p:spPr>
          <a:xfrm>
            <a:off x="5769895" y="2304555"/>
            <a:ext cx="383479" cy="300082"/>
          </a:xfrm>
          <a:prstGeom prst="rect">
            <a:avLst/>
          </a:prstGeom>
          <a:noFill/>
        </p:spPr>
        <p:txBody>
          <a:bodyPr wrap="square" rtlCol="0">
            <a:spAutoFit/>
          </a:bodyPr>
          <a:lstStyle/>
          <a:p>
            <a:r>
              <a:rPr lang="en-US" b="1" dirty="0" err="1">
                <a:solidFill>
                  <a:schemeClr val="accent1">
                    <a:lumMod val="75000"/>
                  </a:schemeClr>
                </a:solidFill>
              </a:rPr>
              <a:t>dC</a:t>
            </a:r>
            <a:endParaRPr lang="en-US" b="1" dirty="0">
              <a:solidFill>
                <a:schemeClr val="accent1">
                  <a:lumMod val="75000"/>
                </a:schemeClr>
              </a:solidFill>
            </a:endParaRPr>
          </a:p>
        </p:txBody>
      </p:sp>
      <p:sp>
        <p:nvSpPr>
          <p:cNvPr id="49" name="TextBox 48">
            <a:extLst>
              <a:ext uri="{FF2B5EF4-FFF2-40B4-BE49-F238E27FC236}">
                <a16:creationId xmlns:a16="http://schemas.microsoft.com/office/drawing/2014/main" id="{89BE2639-EB59-4905-853A-8AB1FA1E5C0F}"/>
              </a:ext>
            </a:extLst>
          </p:cNvPr>
          <p:cNvSpPr txBox="1"/>
          <p:nvPr/>
        </p:nvSpPr>
        <p:spPr>
          <a:xfrm>
            <a:off x="6406522" y="2468360"/>
            <a:ext cx="383479" cy="300082"/>
          </a:xfrm>
          <a:prstGeom prst="rect">
            <a:avLst/>
          </a:prstGeom>
          <a:noFill/>
        </p:spPr>
        <p:txBody>
          <a:bodyPr wrap="square" rtlCol="0">
            <a:spAutoFit/>
          </a:bodyPr>
          <a:lstStyle/>
          <a:p>
            <a:r>
              <a:rPr lang="en-US" b="1" dirty="0" err="1">
                <a:solidFill>
                  <a:schemeClr val="accent3">
                    <a:lumMod val="75000"/>
                  </a:schemeClr>
                </a:solidFill>
              </a:rPr>
              <a:t>dA</a:t>
            </a:r>
            <a:endParaRPr lang="en-US" b="1" dirty="0">
              <a:solidFill>
                <a:schemeClr val="accent3">
                  <a:lumMod val="75000"/>
                </a:schemeClr>
              </a:solidFill>
            </a:endParaRPr>
          </a:p>
        </p:txBody>
      </p:sp>
      <p:sp>
        <p:nvSpPr>
          <p:cNvPr id="50" name="TextBox 49">
            <a:extLst>
              <a:ext uri="{FF2B5EF4-FFF2-40B4-BE49-F238E27FC236}">
                <a16:creationId xmlns:a16="http://schemas.microsoft.com/office/drawing/2014/main" id="{785CCCD4-2225-48B7-B1F6-9CE8211AFA18}"/>
              </a:ext>
            </a:extLst>
          </p:cNvPr>
          <p:cNvSpPr txBox="1"/>
          <p:nvPr/>
        </p:nvSpPr>
        <p:spPr>
          <a:xfrm>
            <a:off x="5579982" y="3480087"/>
            <a:ext cx="383479" cy="300082"/>
          </a:xfrm>
          <a:prstGeom prst="rect">
            <a:avLst/>
          </a:prstGeom>
          <a:noFill/>
        </p:spPr>
        <p:txBody>
          <a:bodyPr wrap="square" rtlCol="0">
            <a:spAutoFit/>
          </a:bodyPr>
          <a:lstStyle/>
          <a:p>
            <a:r>
              <a:rPr lang="en-US" b="1" dirty="0"/>
              <a:t>dB</a:t>
            </a:r>
          </a:p>
        </p:txBody>
      </p:sp>
      <p:sp>
        <p:nvSpPr>
          <p:cNvPr id="51" name="TextBox 50">
            <a:extLst>
              <a:ext uri="{FF2B5EF4-FFF2-40B4-BE49-F238E27FC236}">
                <a16:creationId xmlns:a16="http://schemas.microsoft.com/office/drawing/2014/main" id="{B7EFDA8E-7D39-4AD5-8732-BB470CE2E30A}"/>
              </a:ext>
            </a:extLst>
          </p:cNvPr>
          <p:cNvSpPr txBox="1"/>
          <p:nvPr/>
        </p:nvSpPr>
        <p:spPr>
          <a:xfrm>
            <a:off x="5079408" y="3757787"/>
            <a:ext cx="3406574" cy="323165"/>
          </a:xfrm>
          <a:prstGeom prst="rect">
            <a:avLst/>
          </a:prstGeom>
          <a:noFill/>
        </p:spPr>
        <p:txBody>
          <a:bodyPr wrap="square" rtlCol="0">
            <a:spAutoFit/>
          </a:bodyPr>
          <a:lstStyle/>
          <a:p>
            <a:r>
              <a:rPr lang="en-US" sz="1500" b="1" dirty="0" err="1">
                <a:solidFill>
                  <a:schemeClr val="accent3">
                    <a:lumMod val="75000"/>
                  </a:schemeClr>
                </a:solidFill>
              </a:rPr>
              <a:t>dA</a:t>
            </a:r>
            <a:r>
              <a:rPr lang="en-US" sz="1500" b="1" dirty="0"/>
              <a:t>&lt;dB&lt;</a:t>
            </a:r>
            <a:r>
              <a:rPr lang="en-US" sz="1500" b="1" dirty="0" err="1">
                <a:solidFill>
                  <a:schemeClr val="accent1">
                    <a:lumMod val="75000"/>
                  </a:schemeClr>
                </a:solidFill>
              </a:rPr>
              <a:t>dC</a:t>
            </a:r>
            <a:r>
              <a:rPr lang="en-US" sz="1500" b="1" dirty="0">
                <a:solidFill>
                  <a:schemeClr val="accent1">
                    <a:lumMod val="75000"/>
                  </a:schemeClr>
                </a:solidFill>
              </a:rPr>
              <a:t> =&gt; </a:t>
            </a:r>
            <a:r>
              <a:rPr lang="en-US" sz="1500" dirty="0"/>
              <a:t>Depth order: A=1, B=2, C=3</a:t>
            </a:r>
            <a:endParaRPr lang="en-US" sz="1500" b="1" dirty="0">
              <a:solidFill>
                <a:schemeClr val="accent1">
                  <a:lumMod val="75000"/>
                </a:schemeClr>
              </a:solidFill>
            </a:endParaRPr>
          </a:p>
        </p:txBody>
      </p:sp>
      <p:sp>
        <p:nvSpPr>
          <p:cNvPr id="52" name="TextBox 51">
            <a:extLst>
              <a:ext uri="{FF2B5EF4-FFF2-40B4-BE49-F238E27FC236}">
                <a16:creationId xmlns:a16="http://schemas.microsoft.com/office/drawing/2014/main" id="{7A988CED-79B0-433C-A8B0-096F3281EE25}"/>
              </a:ext>
            </a:extLst>
          </p:cNvPr>
          <p:cNvSpPr txBox="1"/>
          <p:nvPr/>
        </p:nvSpPr>
        <p:spPr>
          <a:xfrm>
            <a:off x="3630692" y="1904445"/>
            <a:ext cx="1832395" cy="400110"/>
          </a:xfrm>
          <a:prstGeom prst="rect">
            <a:avLst/>
          </a:prstGeom>
          <a:noFill/>
        </p:spPr>
        <p:txBody>
          <a:bodyPr wrap="square" rtlCol="0">
            <a:spAutoFit/>
          </a:bodyPr>
          <a:lstStyle/>
          <a:p>
            <a:r>
              <a:rPr lang="en-US" sz="2000" b="1" dirty="0">
                <a:solidFill>
                  <a:srgbClr val="0556CD"/>
                </a:solidFill>
              </a:rPr>
              <a:t>Our Innovation</a:t>
            </a:r>
          </a:p>
        </p:txBody>
      </p:sp>
    </p:spTree>
    <p:extLst>
      <p:ext uri="{BB962C8B-B14F-4D97-AF65-F5344CB8AC3E}">
        <p14:creationId xmlns:p14="http://schemas.microsoft.com/office/powerpoint/2010/main" val="171997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1500"/>
                                        <p:tgtEl>
                                          <p:spTgt spid="52"/>
                                        </p:tgtEl>
                                      </p:cBhvr>
                                    </p:animEffect>
                                  </p:childTnLst>
                                </p:cTn>
                              </p:par>
                            </p:childTnLst>
                          </p:cTn>
                        </p:par>
                        <p:par>
                          <p:cTn id="21" fill="hold">
                            <p:stCondLst>
                              <p:cond delay="1500"/>
                            </p:stCondLst>
                            <p:childTnLst>
                              <p:par>
                                <p:cTn id="22" presetID="1" presetClass="exit" presetSubtype="0" fill="hold" nodeType="afterEffect">
                                  <p:stCondLst>
                                    <p:cond delay="0"/>
                                  </p:stCondLst>
                                  <p:childTnLst>
                                    <p:set>
                                      <p:cBhvr>
                                        <p:cTn id="23" dur="1" fill="hold">
                                          <p:stCondLst>
                                            <p:cond delay="0"/>
                                          </p:stCondLst>
                                        </p:cTn>
                                        <p:tgtEl>
                                          <p:spTgt spid="5"/>
                                        </p:tgtEl>
                                        <p:attrNameLst>
                                          <p:attrName>style.visibility</p:attrName>
                                        </p:attrNameLst>
                                      </p:cBhvr>
                                      <p:to>
                                        <p:strVal val="hidden"/>
                                      </p:to>
                                    </p:set>
                                  </p:childTnLst>
                                </p:cTn>
                              </p:par>
                            </p:childTnLst>
                          </p:cTn>
                        </p:par>
                        <p:par>
                          <p:cTn id="24" fill="hold">
                            <p:stCondLst>
                              <p:cond delay="1500"/>
                            </p:stCondLst>
                            <p:childTnLst>
                              <p:par>
                                <p:cTn id="25" presetID="0" presetClass="path" presetSubtype="0" accel="50000" decel="50000" fill="hold" grpId="1" nodeType="afterEffect">
                                  <p:stCondLst>
                                    <p:cond delay="0"/>
                                  </p:stCondLst>
                                  <p:childTnLst>
                                    <p:animMotion origin="layout" path="M -0.09375 0.03426 L -0.36076 0.28086 " pathEditMode="relative" ptsTypes="AA">
                                      <p:cBhvr>
                                        <p:cTn id="26" dur="2750" fill="hold"/>
                                        <p:tgtEl>
                                          <p:spTgt spid="52"/>
                                        </p:tgtEl>
                                        <p:attrNameLst>
                                          <p:attrName>ppt_x</p:attrName>
                                          <p:attrName>ppt_y</p:attrName>
                                        </p:attrNameLst>
                                      </p:cBhvr>
                                    </p:animMotion>
                                  </p:childTnLst>
                                </p:cTn>
                              </p:par>
                            </p:childTnLst>
                          </p:cTn>
                        </p:par>
                        <p:par>
                          <p:cTn id="27" fill="hold">
                            <p:stCondLst>
                              <p:cond delay="4250"/>
                            </p:stCondLst>
                            <p:childTnLst>
                              <p:par>
                                <p:cTn id="28" presetID="22" presetClass="entr" presetSubtype="8" fill="hold" nodeType="afterEffect">
                                  <p:stCondLst>
                                    <p:cond delay="0"/>
                                  </p:stCondLst>
                                  <p:childTnLst>
                                    <p:set>
                                      <p:cBhvr>
                                        <p:cTn id="29" dur="1" fill="hold">
                                          <p:stCondLst>
                                            <p:cond delay="0"/>
                                          </p:stCondLst>
                                        </p:cTn>
                                        <p:tgtEl>
                                          <p:spTgt spid="3">
                                            <p:txEl>
                                              <p:pRg st="11" end="11"/>
                                            </p:txEl>
                                          </p:spTgt>
                                        </p:tgtEl>
                                        <p:attrNameLst>
                                          <p:attrName>style.visibility</p:attrName>
                                        </p:attrNameLst>
                                      </p:cBhvr>
                                      <p:to>
                                        <p:strVal val="visible"/>
                                      </p:to>
                                    </p:set>
                                    <p:animEffect transition="in" filter="wipe(left)">
                                      <p:cBhvr>
                                        <p:cTn id="30" dur="1500"/>
                                        <p:tgtEl>
                                          <p:spTgt spid="3">
                                            <p:txEl>
                                              <p:pRg st="11" end="11"/>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animEffect transition="in" filter="wipe(left)">
                                      <p:cBhvr>
                                        <p:cTn id="33" dur="750"/>
                                        <p:tgtEl>
                                          <p:spTgt spid="3">
                                            <p:txEl>
                                              <p:pRg st="12" end="12"/>
                                            </p:txEl>
                                          </p:spTgt>
                                        </p:tgtEl>
                                      </p:cBhvr>
                                    </p:animEffect>
                                  </p:childTnLst>
                                </p:cTn>
                              </p:par>
                              <p:par>
                                <p:cTn id="34" presetID="22" presetClass="entr" presetSubtype="8" fill="hold" nodeType="withEffect">
                                  <p:stCondLst>
                                    <p:cond delay="0"/>
                                  </p:stCondLst>
                                  <p:childTnLst>
                                    <p:set>
                                      <p:cBhvr>
                                        <p:cTn id="35" dur="1" fill="hold">
                                          <p:stCondLst>
                                            <p:cond delay="0"/>
                                          </p:stCondLst>
                                        </p:cTn>
                                        <p:tgtEl>
                                          <p:spTgt spid="3">
                                            <p:txEl>
                                              <p:pRg st="13" end="13"/>
                                            </p:txEl>
                                          </p:spTgt>
                                        </p:tgtEl>
                                        <p:attrNameLst>
                                          <p:attrName>style.visibility</p:attrName>
                                        </p:attrNameLst>
                                      </p:cBhvr>
                                      <p:to>
                                        <p:strVal val="visible"/>
                                      </p:to>
                                    </p:set>
                                    <p:animEffect transition="in" filter="wipe(left)">
                                      <p:cBhvr>
                                        <p:cTn id="36" dur="750"/>
                                        <p:tgtEl>
                                          <p:spTgt spid="3">
                                            <p:txEl>
                                              <p:pRg st="13" end="13"/>
                                            </p:txEl>
                                          </p:spTgt>
                                        </p:tgtEl>
                                      </p:cBhvr>
                                    </p:animEffect>
                                  </p:childTnLst>
                                </p:cTn>
                              </p:par>
                            </p:childTnLst>
                          </p:cTn>
                        </p:par>
                        <p:par>
                          <p:cTn id="37" fill="hold">
                            <p:stCondLst>
                              <p:cond delay="5750"/>
                            </p:stCondLst>
                            <p:childTnLst>
                              <p:par>
                                <p:cTn id="38" presetID="22" presetClass="entr" presetSubtype="8"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wipe(left)">
                                      <p:cBhvr>
                                        <p:cTn id="40" dur="1000"/>
                                        <p:tgtEl>
                                          <p:spTgt spid="7"/>
                                        </p:tgtEl>
                                      </p:cBhvr>
                                    </p:animEffect>
                                  </p:childTnLst>
                                </p:cTn>
                              </p:par>
                            </p:childTnLst>
                          </p:cTn>
                        </p:par>
                        <p:par>
                          <p:cTn id="41" fill="hold">
                            <p:stCondLst>
                              <p:cond delay="6750"/>
                            </p:stCondLst>
                            <p:childTnLst>
                              <p:par>
                                <p:cTn id="42" presetID="22" presetClass="entr" presetSubtype="8" fill="hold"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left)">
                                      <p:cBhvr>
                                        <p:cTn id="44" dur="1250"/>
                                        <p:tgtEl>
                                          <p:spTgt spid="9"/>
                                        </p:tgtEl>
                                      </p:cBhvr>
                                    </p:animEffect>
                                  </p:childTnLst>
                                </p:cTn>
                              </p:par>
                            </p:childTnLst>
                          </p:cTn>
                        </p:par>
                        <p:par>
                          <p:cTn id="45" fill="hold">
                            <p:stCondLst>
                              <p:cond delay="8000"/>
                            </p:stCondLst>
                            <p:childTnLst>
                              <p:par>
                                <p:cTn id="46" presetID="10"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childTnLst>
                                </p:cTn>
                              </p:par>
                              <p:par>
                                <p:cTn id="52" presetID="10"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1000"/>
                                        <p:tgtEl>
                                          <p:spTgt spid="17"/>
                                        </p:tgtEl>
                                      </p:cBhvr>
                                    </p:animEffect>
                                  </p:childTnLst>
                                </p:cTn>
                              </p:par>
                              <p:par>
                                <p:cTn id="55" presetID="10"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par>
                          <p:cTn id="58" fill="hold">
                            <p:stCondLst>
                              <p:cond delay="9000"/>
                            </p:stCondLst>
                            <p:childTnLst>
                              <p:par>
                                <p:cTn id="59" presetID="10" presetClass="entr" presetSubtype="0"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par>
                          <p:cTn id="62" fill="hold">
                            <p:stCondLst>
                              <p:cond delay="9500"/>
                            </p:stCondLst>
                            <p:childTnLst>
                              <p:par>
                                <p:cTn id="63" presetID="10" presetClass="entr" presetSubtype="0" fill="hold"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1000"/>
                                        <p:tgtEl>
                                          <p:spTgt spid="22"/>
                                        </p:tgtEl>
                                      </p:cBhvr>
                                    </p:animEffect>
                                  </p:childTnLst>
                                </p:cTn>
                              </p:par>
                            </p:childTnLst>
                          </p:cTn>
                        </p:par>
                        <p:par>
                          <p:cTn id="66" fill="hold">
                            <p:stCondLst>
                              <p:cond delay="10500"/>
                            </p:stCondLst>
                            <p:childTnLst>
                              <p:par>
                                <p:cTn id="67" presetID="10" presetClass="entr" presetSubtype="0" fill="hold" nodeType="after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1000"/>
                                        <p:tgtEl>
                                          <p:spTgt spid="21"/>
                                        </p:tgtEl>
                                      </p:cBhvr>
                                    </p:animEffect>
                                  </p:childTnLst>
                                </p:cTn>
                              </p:par>
                            </p:childTnLst>
                          </p:cTn>
                        </p:par>
                        <p:par>
                          <p:cTn id="70" fill="hold">
                            <p:stCondLst>
                              <p:cond delay="11500"/>
                            </p:stCondLst>
                            <p:childTnLst>
                              <p:par>
                                <p:cTn id="71" presetID="10" presetClass="entr" presetSubtype="0"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1000"/>
                                        <p:tgtEl>
                                          <p:spTgt spid="23"/>
                                        </p:tgtEl>
                                      </p:cBhvr>
                                    </p:animEffect>
                                  </p:childTnLst>
                                </p:cTn>
                              </p:par>
                            </p:childTnLst>
                          </p:cTn>
                        </p:par>
                        <p:par>
                          <p:cTn id="74" fill="hold">
                            <p:stCondLst>
                              <p:cond delay="12500"/>
                            </p:stCondLst>
                            <p:childTnLst>
                              <p:par>
                                <p:cTn id="75" presetID="10" presetClass="entr" presetSubtype="0" fill="hold" nodeType="after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1000"/>
                                        <p:tgtEl>
                                          <p:spTgt spid="25"/>
                                        </p:tgtEl>
                                      </p:cBhvr>
                                    </p:animEffect>
                                  </p:childTnLst>
                                </p:cTn>
                              </p:par>
                              <p:par>
                                <p:cTn id="78" presetID="22" presetClass="entr" presetSubtype="4" fill="hold"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wipe(down)">
                                      <p:cBhvr>
                                        <p:cTn id="80" dur="500"/>
                                        <p:tgtEl>
                                          <p:spTgt spid="27"/>
                                        </p:tgtEl>
                                      </p:cBhvr>
                                    </p:animEffect>
                                  </p:childTnLst>
                                </p:cTn>
                              </p:par>
                            </p:childTnLst>
                          </p:cTn>
                        </p:par>
                        <p:par>
                          <p:cTn id="81" fill="hold">
                            <p:stCondLst>
                              <p:cond delay="13500"/>
                            </p:stCondLst>
                            <p:childTnLst>
                              <p:par>
                                <p:cTn id="82" presetID="22" presetClass="entr" presetSubtype="4" fill="hold" nodeType="after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wipe(down)">
                                      <p:cBhvr>
                                        <p:cTn id="84" dur="1000"/>
                                        <p:tgtEl>
                                          <p:spTgt spid="29"/>
                                        </p:tgtEl>
                                      </p:cBhvr>
                                    </p:animEffect>
                                  </p:childTnLst>
                                </p:cTn>
                              </p:par>
                            </p:childTnLst>
                          </p:cTn>
                        </p:par>
                        <p:par>
                          <p:cTn id="85" fill="hold">
                            <p:stCondLst>
                              <p:cond delay="14500"/>
                            </p:stCondLst>
                            <p:childTnLst>
                              <p:par>
                                <p:cTn id="86" presetID="22" presetClass="entr" presetSubtype="4" fill="hold" nodeType="after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wipe(down)">
                                      <p:cBhvr>
                                        <p:cTn id="88" dur="1000"/>
                                        <p:tgtEl>
                                          <p:spTgt spid="31"/>
                                        </p:tgtEl>
                                      </p:cBhvr>
                                    </p:animEffect>
                                  </p:childTnLst>
                                </p:cTn>
                              </p:par>
                            </p:childTnLst>
                          </p:cTn>
                        </p:par>
                        <p:par>
                          <p:cTn id="89" fill="hold">
                            <p:stCondLst>
                              <p:cond delay="15500"/>
                            </p:stCondLst>
                            <p:childTnLst>
                              <p:par>
                                <p:cTn id="90" presetID="22" presetClass="entr" presetSubtype="4" fill="hold" nodeType="after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wipe(down)">
                                      <p:cBhvr>
                                        <p:cTn id="92" dur="1000"/>
                                        <p:tgtEl>
                                          <p:spTgt spid="33"/>
                                        </p:tgtEl>
                                      </p:cBhvr>
                                    </p:animEffect>
                                  </p:childTnLst>
                                </p:cTn>
                              </p:par>
                            </p:childTnLst>
                          </p:cTn>
                        </p:par>
                        <p:par>
                          <p:cTn id="93" fill="hold">
                            <p:stCondLst>
                              <p:cond delay="16500"/>
                            </p:stCondLst>
                            <p:childTnLst>
                              <p:par>
                                <p:cTn id="94" presetID="10" presetClass="entr" presetSubtype="0" fill="hold" grpId="0" nodeType="afterEffect">
                                  <p:stCondLst>
                                    <p:cond delay="0"/>
                                  </p:stCondLst>
                                  <p:childTnLst>
                                    <p:set>
                                      <p:cBhvr>
                                        <p:cTn id="95" dur="1" fill="hold">
                                          <p:stCondLst>
                                            <p:cond delay="0"/>
                                          </p:stCondLst>
                                        </p:cTn>
                                        <p:tgtEl>
                                          <p:spTgt spid="49"/>
                                        </p:tgtEl>
                                        <p:attrNameLst>
                                          <p:attrName>style.visibility</p:attrName>
                                        </p:attrNameLst>
                                      </p:cBhvr>
                                      <p:to>
                                        <p:strVal val="visible"/>
                                      </p:to>
                                    </p:set>
                                    <p:animEffect transition="in" filter="fade">
                                      <p:cBhvr>
                                        <p:cTn id="96" dur="750"/>
                                        <p:tgtEl>
                                          <p:spTgt spid="49"/>
                                        </p:tgtEl>
                                      </p:cBhvr>
                                    </p:animEffect>
                                  </p:childTnLst>
                                </p:cTn>
                              </p:par>
                            </p:childTnLst>
                          </p:cTn>
                        </p:par>
                        <p:par>
                          <p:cTn id="97" fill="hold">
                            <p:stCondLst>
                              <p:cond delay="17250"/>
                            </p:stCondLst>
                            <p:childTnLst>
                              <p:par>
                                <p:cTn id="98" presetID="10" presetClass="entr" presetSubtype="0" fill="hold" grpId="0" nodeType="after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750"/>
                                        <p:tgtEl>
                                          <p:spTgt spid="50"/>
                                        </p:tgtEl>
                                      </p:cBhvr>
                                    </p:animEffect>
                                  </p:childTnLst>
                                </p:cTn>
                              </p:par>
                            </p:childTnLst>
                          </p:cTn>
                        </p:par>
                        <p:par>
                          <p:cTn id="101" fill="hold">
                            <p:stCondLst>
                              <p:cond delay="18000"/>
                            </p:stCondLst>
                            <p:childTnLst>
                              <p:par>
                                <p:cTn id="102" presetID="10" presetClass="entr" presetSubtype="0" fill="hold" grpId="0" nodeType="afterEffect">
                                  <p:stCondLst>
                                    <p:cond delay="0"/>
                                  </p:stCondLst>
                                  <p:childTnLst>
                                    <p:set>
                                      <p:cBhvr>
                                        <p:cTn id="103" dur="1" fill="hold">
                                          <p:stCondLst>
                                            <p:cond delay="0"/>
                                          </p:stCondLst>
                                        </p:cTn>
                                        <p:tgtEl>
                                          <p:spTgt spid="48"/>
                                        </p:tgtEl>
                                        <p:attrNameLst>
                                          <p:attrName>style.visibility</p:attrName>
                                        </p:attrNameLst>
                                      </p:cBhvr>
                                      <p:to>
                                        <p:strVal val="visible"/>
                                      </p:to>
                                    </p:set>
                                    <p:animEffect transition="in" filter="fade">
                                      <p:cBhvr>
                                        <p:cTn id="104" dur="750"/>
                                        <p:tgtEl>
                                          <p:spTgt spid="48"/>
                                        </p:tgtEl>
                                      </p:cBhvr>
                                    </p:animEffect>
                                  </p:childTnLst>
                                </p:cTn>
                              </p:par>
                            </p:childTnLst>
                          </p:cTn>
                        </p:par>
                        <p:par>
                          <p:cTn id="105" fill="hold">
                            <p:stCondLst>
                              <p:cond delay="18750"/>
                            </p:stCondLst>
                            <p:childTnLst>
                              <p:par>
                                <p:cTn id="106" presetID="22" presetClass="entr" presetSubtype="8" fill="hold" nodeType="afterEffect">
                                  <p:stCondLst>
                                    <p:cond delay="0"/>
                                  </p:stCondLst>
                                  <p:childTnLst>
                                    <p:set>
                                      <p:cBhvr>
                                        <p:cTn id="107" dur="1" fill="hold">
                                          <p:stCondLst>
                                            <p:cond delay="0"/>
                                          </p:stCondLst>
                                        </p:cTn>
                                        <p:tgtEl>
                                          <p:spTgt spid="35"/>
                                        </p:tgtEl>
                                        <p:attrNameLst>
                                          <p:attrName>style.visibility</p:attrName>
                                        </p:attrNameLst>
                                      </p:cBhvr>
                                      <p:to>
                                        <p:strVal val="visible"/>
                                      </p:to>
                                    </p:set>
                                    <p:animEffect transition="in" filter="wipe(left)">
                                      <p:cBhvr>
                                        <p:cTn id="108" dur="1000"/>
                                        <p:tgtEl>
                                          <p:spTgt spid="35"/>
                                        </p:tgtEl>
                                      </p:cBhvr>
                                    </p:animEffect>
                                  </p:childTnLst>
                                </p:cTn>
                              </p:par>
                              <p:par>
                                <p:cTn id="109" presetID="22" presetClass="entr" presetSubtype="8" fill="hold" nodeType="with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wipe(left)">
                                      <p:cBhvr>
                                        <p:cTn id="111" dur="1000"/>
                                        <p:tgtEl>
                                          <p:spTgt spid="37"/>
                                        </p:tgtEl>
                                      </p:cBhvr>
                                    </p:animEffect>
                                  </p:childTnLst>
                                </p:cTn>
                              </p:par>
                            </p:childTnLst>
                          </p:cTn>
                        </p:par>
                        <p:par>
                          <p:cTn id="112" fill="hold">
                            <p:stCondLst>
                              <p:cond delay="19750"/>
                            </p:stCondLst>
                            <p:childTnLst>
                              <p:par>
                                <p:cTn id="113" presetID="10" presetClass="entr" presetSubtype="0" fill="hold" grpId="0"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fade">
                                      <p:cBhvr>
                                        <p:cTn id="115" dur="500"/>
                                        <p:tgtEl>
                                          <p:spTgt spid="38"/>
                                        </p:tgtEl>
                                      </p:cBhvr>
                                    </p:animEffect>
                                  </p:childTnLst>
                                </p:cTn>
                              </p:par>
                            </p:childTnLst>
                          </p:cTn>
                        </p:par>
                        <p:par>
                          <p:cTn id="116" fill="hold">
                            <p:stCondLst>
                              <p:cond delay="20250"/>
                            </p:stCondLst>
                            <p:childTnLst>
                              <p:par>
                                <p:cTn id="117" presetID="10" presetClass="entr" presetSubtype="0" fill="hold" nodeType="afterEffect">
                                  <p:stCondLst>
                                    <p:cond delay="0"/>
                                  </p:stCondLst>
                                  <p:childTnLst>
                                    <p:set>
                                      <p:cBhvr>
                                        <p:cTn id="118" dur="1" fill="hold">
                                          <p:stCondLst>
                                            <p:cond delay="0"/>
                                          </p:stCondLst>
                                        </p:cTn>
                                        <p:tgtEl>
                                          <p:spTgt spid="42"/>
                                        </p:tgtEl>
                                        <p:attrNameLst>
                                          <p:attrName>style.visibility</p:attrName>
                                        </p:attrNameLst>
                                      </p:cBhvr>
                                      <p:to>
                                        <p:strVal val="visible"/>
                                      </p:to>
                                    </p:set>
                                    <p:animEffect transition="in" filter="fade">
                                      <p:cBhvr>
                                        <p:cTn id="119" dur="1250"/>
                                        <p:tgtEl>
                                          <p:spTgt spid="42"/>
                                        </p:tgtEl>
                                      </p:cBhvr>
                                    </p:animEffect>
                                  </p:childTnLst>
                                </p:cTn>
                              </p:par>
                              <p:par>
                                <p:cTn id="120" presetID="10" presetClass="entr" presetSubtype="0" fill="hold" nodeType="with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fade">
                                      <p:cBhvr>
                                        <p:cTn id="122" dur="1250"/>
                                        <p:tgtEl>
                                          <p:spTgt spid="43"/>
                                        </p:tgtEl>
                                      </p:cBhvr>
                                    </p:animEffect>
                                  </p:childTnLst>
                                </p:cTn>
                              </p:par>
                              <p:par>
                                <p:cTn id="123" presetID="10" presetClass="entr" presetSubtype="0" fill="hold" nodeType="withEffect">
                                  <p:stCondLst>
                                    <p:cond delay="0"/>
                                  </p:stCondLst>
                                  <p:childTnLst>
                                    <p:set>
                                      <p:cBhvr>
                                        <p:cTn id="124" dur="1" fill="hold">
                                          <p:stCondLst>
                                            <p:cond delay="0"/>
                                          </p:stCondLst>
                                        </p:cTn>
                                        <p:tgtEl>
                                          <p:spTgt spid="44"/>
                                        </p:tgtEl>
                                        <p:attrNameLst>
                                          <p:attrName>style.visibility</p:attrName>
                                        </p:attrNameLst>
                                      </p:cBhvr>
                                      <p:to>
                                        <p:strVal val="visible"/>
                                      </p:to>
                                    </p:set>
                                    <p:animEffect transition="in" filter="fade">
                                      <p:cBhvr>
                                        <p:cTn id="125" dur="1250"/>
                                        <p:tgtEl>
                                          <p:spTgt spid="44"/>
                                        </p:tgtEl>
                                      </p:cBhvr>
                                    </p:animEffect>
                                  </p:childTnLst>
                                </p:cTn>
                              </p:par>
                            </p:childTnLst>
                          </p:cTn>
                        </p:par>
                        <p:par>
                          <p:cTn id="126" fill="hold">
                            <p:stCondLst>
                              <p:cond delay="21500"/>
                            </p:stCondLst>
                            <p:childTnLst>
                              <p:par>
                                <p:cTn id="127" presetID="10" presetClass="entr" presetSubtype="0" fill="hold" grpId="0" nodeType="afterEffect">
                                  <p:stCondLst>
                                    <p:cond delay="0"/>
                                  </p:stCondLst>
                                  <p:childTnLst>
                                    <p:set>
                                      <p:cBhvr>
                                        <p:cTn id="128" dur="1" fill="hold">
                                          <p:stCondLst>
                                            <p:cond delay="0"/>
                                          </p:stCondLst>
                                        </p:cTn>
                                        <p:tgtEl>
                                          <p:spTgt spid="47"/>
                                        </p:tgtEl>
                                        <p:attrNameLst>
                                          <p:attrName>style.visibility</p:attrName>
                                        </p:attrNameLst>
                                      </p:cBhvr>
                                      <p:to>
                                        <p:strVal val="visible"/>
                                      </p:to>
                                    </p:set>
                                    <p:animEffect transition="in" filter="fade">
                                      <p:cBhvr>
                                        <p:cTn id="129" dur="1000"/>
                                        <p:tgtEl>
                                          <p:spTgt spid="47"/>
                                        </p:tgtEl>
                                      </p:cBhvr>
                                    </p:animEffect>
                                  </p:childTnLst>
                                </p:cTn>
                              </p:par>
                            </p:childTnLst>
                          </p:cTn>
                        </p:par>
                        <p:par>
                          <p:cTn id="130" fill="hold">
                            <p:stCondLst>
                              <p:cond delay="22500"/>
                            </p:stCondLst>
                            <p:childTnLst>
                              <p:par>
                                <p:cTn id="131" presetID="10" presetClass="entr" presetSubtype="0" fill="hold" grpId="0" nodeType="after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fade">
                                      <p:cBhvr>
                                        <p:cTn id="133" dur="500"/>
                                        <p:tgtEl>
                                          <p:spTgt spid="46"/>
                                        </p:tgtEl>
                                      </p:cBhvr>
                                    </p:animEffect>
                                  </p:childTnLst>
                                </p:cTn>
                              </p:par>
                            </p:childTnLst>
                          </p:cTn>
                        </p:par>
                        <p:par>
                          <p:cTn id="134" fill="hold">
                            <p:stCondLst>
                              <p:cond delay="23000"/>
                            </p:stCondLst>
                            <p:childTnLst>
                              <p:par>
                                <p:cTn id="135" presetID="10" presetClass="entr" presetSubtype="0" fill="hold" grpId="0" nodeType="afterEffect">
                                  <p:stCondLst>
                                    <p:cond delay="0"/>
                                  </p:stCondLst>
                                  <p:childTnLst>
                                    <p:set>
                                      <p:cBhvr>
                                        <p:cTn id="136" dur="1" fill="hold">
                                          <p:stCondLst>
                                            <p:cond delay="0"/>
                                          </p:stCondLst>
                                        </p:cTn>
                                        <p:tgtEl>
                                          <p:spTgt spid="45"/>
                                        </p:tgtEl>
                                        <p:attrNameLst>
                                          <p:attrName>style.visibility</p:attrName>
                                        </p:attrNameLst>
                                      </p:cBhvr>
                                      <p:to>
                                        <p:strVal val="visible"/>
                                      </p:to>
                                    </p:set>
                                    <p:animEffect transition="in" filter="fade">
                                      <p:cBhvr>
                                        <p:cTn id="137" dur="500"/>
                                        <p:tgtEl>
                                          <p:spTgt spid="45"/>
                                        </p:tgtEl>
                                      </p:cBhvr>
                                    </p:animEffect>
                                  </p:childTnLst>
                                </p:cTn>
                              </p:par>
                            </p:childTnLst>
                          </p:cTn>
                        </p:par>
                        <p:par>
                          <p:cTn id="138" fill="hold">
                            <p:stCondLst>
                              <p:cond delay="23500"/>
                            </p:stCondLst>
                            <p:childTnLst>
                              <p:par>
                                <p:cTn id="139" presetID="10" presetClass="entr" presetSubtype="0" fill="hold" grpId="0" nodeType="afterEffect">
                                  <p:stCondLst>
                                    <p:cond delay="0"/>
                                  </p:stCondLst>
                                  <p:childTnLst>
                                    <p:set>
                                      <p:cBhvr>
                                        <p:cTn id="140" dur="1" fill="hold">
                                          <p:stCondLst>
                                            <p:cond delay="0"/>
                                          </p:stCondLst>
                                        </p:cTn>
                                        <p:tgtEl>
                                          <p:spTgt spid="40"/>
                                        </p:tgtEl>
                                        <p:attrNameLst>
                                          <p:attrName>style.visibility</p:attrName>
                                        </p:attrNameLst>
                                      </p:cBhvr>
                                      <p:to>
                                        <p:strVal val="visible"/>
                                      </p:to>
                                    </p:set>
                                    <p:animEffect transition="in" filter="fade">
                                      <p:cBhvr>
                                        <p:cTn id="141" dur="1000"/>
                                        <p:tgtEl>
                                          <p:spTgt spid="40"/>
                                        </p:tgtEl>
                                      </p:cBhvr>
                                    </p:animEffect>
                                  </p:childTnLst>
                                </p:cTn>
                              </p:par>
                            </p:childTnLst>
                          </p:cTn>
                        </p:par>
                        <p:par>
                          <p:cTn id="142" fill="hold">
                            <p:stCondLst>
                              <p:cond delay="24500"/>
                            </p:stCondLst>
                            <p:childTnLst>
                              <p:par>
                                <p:cTn id="143" presetID="22" presetClass="entr" presetSubtype="8" fill="hold" nodeType="afterEffect">
                                  <p:stCondLst>
                                    <p:cond delay="0"/>
                                  </p:stCondLst>
                                  <p:childTnLst>
                                    <p:set>
                                      <p:cBhvr>
                                        <p:cTn id="144" dur="1" fill="hold">
                                          <p:stCondLst>
                                            <p:cond delay="0"/>
                                          </p:stCondLst>
                                        </p:cTn>
                                        <p:tgtEl>
                                          <p:spTgt spid="51">
                                            <p:txEl>
                                              <p:pRg st="0" end="0"/>
                                            </p:txEl>
                                          </p:spTgt>
                                        </p:tgtEl>
                                        <p:attrNameLst>
                                          <p:attrName>style.visibility</p:attrName>
                                        </p:attrNameLst>
                                      </p:cBhvr>
                                      <p:to>
                                        <p:strVal val="visible"/>
                                      </p:to>
                                    </p:set>
                                    <p:animEffect transition="in" filter="wipe(left)">
                                      <p:cBhvr>
                                        <p:cTn id="145" dur="2000"/>
                                        <p:tgtEl>
                                          <p:spTgt spid="51">
                                            <p:txEl>
                                              <p:pRg st="0" end="0"/>
                                            </p:txEl>
                                          </p:spTgt>
                                        </p:tgtEl>
                                      </p:cBhvr>
                                    </p:animEffect>
                                  </p:childTnLst>
                                </p:cTn>
                              </p:par>
                            </p:childTnLst>
                          </p:cTn>
                        </p:par>
                        <p:par>
                          <p:cTn id="146" fill="hold">
                            <p:stCondLst>
                              <p:cond delay="26500"/>
                            </p:stCondLst>
                            <p:childTnLst>
                              <p:par>
                                <p:cTn id="147" presetID="26" presetClass="emph" presetSubtype="0" fill="hold" grpId="0" nodeType="afterEffect">
                                  <p:stCondLst>
                                    <p:cond delay="0"/>
                                  </p:stCondLst>
                                  <p:childTnLst>
                                    <p:animEffect transition="out" filter="fade">
                                      <p:cBhvr>
                                        <p:cTn id="148" dur="500" tmFilter="0, 0; .2, .5; .8, .5; 1, 0"/>
                                        <p:tgtEl>
                                          <p:spTgt spid="51">
                                            <p:txEl>
                                              <p:pRg st="0" end="0"/>
                                            </p:txEl>
                                          </p:spTgt>
                                        </p:tgtEl>
                                      </p:cBhvr>
                                    </p:animEffect>
                                    <p:animScale>
                                      <p:cBhvr>
                                        <p:cTn id="149" dur="250" autoRev="1" fill="hold"/>
                                        <p:tgtEl>
                                          <p:spTgt spid="51">
                                            <p:txEl>
                                              <p:pRg st="0" end="0"/>
                                            </p:txEl>
                                          </p:spTgt>
                                        </p:tgtEl>
                                      </p:cBhvr>
                                      <p:by x="105000" y="105000"/>
                                    </p:animScale>
                                  </p:childTnLst>
                                </p:cTn>
                              </p:par>
                            </p:childTnLst>
                          </p:cTn>
                        </p:par>
                        <p:par>
                          <p:cTn id="150" fill="hold">
                            <p:stCondLst>
                              <p:cond delay="27000"/>
                            </p:stCondLst>
                            <p:childTnLst>
                              <p:par>
                                <p:cTn id="151" presetID="26" presetClass="emph" presetSubtype="0" fill="hold" grpId="1" nodeType="afterEffect">
                                  <p:stCondLst>
                                    <p:cond delay="0"/>
                                  </p:stCondLst>
                                  <p:childTnLst>
                                    <p:animEffect transition="out" filter="fade">
                                      <p:cBhvr>
                                        <p:cTn id="152" dur="500" tmFilter="0, 0; .2, .5; .8, .5; 1, 0"/>
                                        <p:tgtEl>
                                          <p:spTgt spid="51">
                                            <p:txEl>
                                              <p:pRg st="0" end="0"/>
                                            </p:txEl>
                                          </p:spTgt>
                                        </p:tgtEl>
                                      </p:cBhvr>
                                    </p:animEffect>
                                    <p:animScale>
                                      <p:cBhvr>
                                        <p:cTn id="153" dur="250" autoRev="1" fill="hold"/>
                                        <p:tgtEl>
                                          <p:spTgt spid="51">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8" grpId="0" animBg="1"/>
      <p:bldP spid="40" grpId="0"/>
      <p:bldP spid="45" grpId="0"/>
      <p:bldP spid="46" grpId="0"/>
      <p:bldP spid="47" grpId="0"/>
      <p:bldP spid="48" grpId="0"/>
      <p:bldP spid="49" grpId="0"/>
      <p:bldP spid="50" grpId="0"/>
      <p:bldP spid="51" grpId="0" build="allAtOnce"/>
      <p:bldP spid="51" grpId="1" build="allAtOnce"/>
      <p:bldP spid="52" grpId="0"/>
      <p:bldP spid="5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Implementation and prototype / POC</a:t>
            </a:r>
          </a:p>
        </p:txBody>
      </p:sp>
      <p:sp>
        <p:nvSpPr>
          <p:cNvPr id="4" name="TextBox 3">
            <a:extLst>
              <a:ext uri="{FF2B5EF4-FFF2-40B4-BE49-F238E27FC236}">
                <a16:creationId xmlns:a16="http://schemas.microsoft.com/office/drawing/2014/main" id="{2DE7E8D3-2256-4B29-9C2B-B8168D74E87A}"/>
              </a:ext>
            </a:extLst>
          </p:cNvPr>
          <p:cNvSpPr txBox="1"/>
          <p:nvPr/>
        </p:nvSpPr>
        <p:spPr>
          <a:xfrm>
            <a:off x="186462" y="634701"/>
            <a:ext cx="8269045" cy="2369880"/>
          </a:xfrm>
          <a:prstGeom prst="rect">
            <a:avLst/>
          </a:prstGeom>
          <a:noFill/>
        </p:spPr>
        <p:txBody>
          <a:bodyPr wrap="square" rtlCol="0">
            <a:spAutoFit/>
          </a:bodyPr>
          <a:lstStyle/>
          <a:p>
            <a:r>
              <a:rPr lang="en-US" sz="2400" b="1" dirty="0"/>
              <a:t>Body Occlusion Handling-</a:t>
            </a:r>
          </a:p>
          <a:p>
            <a:pPr marL="342900" indent="-342900">
              <a:buFont typeface="Wingdings" panose="05000000000000000000" pitchFamily="2" charset="2"/>
              <a:buChar char="§"/>
            </a:pPr>
            <a:r>
              <a:rPr lang="en-US" sz="2000" dirty="0"/>
              <a:t>Occlusion handling becomes easier when it comes to multiple cameras once object is detected.</a:t>
            </a:r>
          </a:p>
          <a:p>
            <a:pPr marL="342900" indent="-342900">
              <a:buFont typeface="Wingdings" panose="05000000000000000000" pitchFamily="2" charset="2"/>
              <a:buChar char="§"/>
            </a:pPr>
            <a:r>
              <a:rPr lang="en-US" sz="2000" dirty="0"/>
              <a:t>Here we have used Kalman filtering in order to get rid of body occlusion.</a:t>
            </a:r>
          </a:p>
          <a:p>
            <a:pPr marL="342900" indent="-342900">
              <a:buFont typeface="Wingdings" panose="05000000000000000000" pitchFamily="2" charset="2"/>
              <a:buChar char="§"/>
            </a:pPr>
            <a:r>
              <a:rPr lang="en-US" sz="2000" dirty="0"/>
              <a:t>Kalman filter helps to track the object’s path once it is occluded or hidden by some other object.</a:t>
            </a:r>
          </a:p>
          <a:p>
            <a:endParaRPr lang="en-US" sz="2400" b="1" dirty="0"/>
          </a:p>
        </p:txBody>
      </p:sp>
      <p:pic>
        <p:nvPicPr>
          <p:cNvPr id="6" name="Picture 5">
            <a:extLst>
              <a:ext uri="{FF2B5EF4-FFF2-40B4-BE49-F238E27FC236}">
                <a16:creationId xmlns:a16="http://schemas.microsoft.com/office/drawing/2014/main" id="{99CD5D1E-DF20-40EF-9DCC-E4FB5A4934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199" y="2724881"/>
            <a:ext cx="1768263" cy="1246852"/>
          </a:xfrm>
          <a:prstGeom prst="rect">
            <a:avLst/>
          </a:prstGeom>
        </p:spPr>
      </p:pic>
      <p:pic>
        <p:nvPicPr>
          <p:cNvPr id="8" name="Picture 7">
            <a:extLst>
              <a:ext uri="{FF2B5EF4-FFF2-40B4-BE49-F238E27FC236}">
                <a16:creationId xmlns:a16="http://schemas.microsoft.com/office/drawing/2014/main" id="{38511871-91BA-44C5-946A-E2798C15529E}"/>
              </a:ext>
            </a:extLst>
          </p:cNvPr>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2584420" y="2724881"/>
            <a:ext cx="1724995" cy="1246852"/>
          </a:xfrm>
          <a:prstGeom prst="rect">
            <a:avLst/>
          </a:prstGeom>
        </p:spPr>
      </p:pic>
      <p:pic>
        <p:nvPicPr>
          <p:cNvPr id="10" name="Picture 9">
            <a:extLst>
              <a:ext uri="{FF2B5EF4-FFF2-40B4-BE49-F238E27FC236}">
                <a16:creationId xmlns:a16="http://schemas.microsoft.com/office/drawing/2014/main" id="{1FFAAB18-E72F-4A30-AE10-58360C24790A}"/>
              </a:ext>
            </a:extLst>
          </p:cNvPr>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872054" y="2724881"/>
            <a:ext cx="1700253" cy="1246852"/>
          </a:xfrm>
          <a:prstGeom prst="rect">
            <a:avLst/>
          </a:prstGeom>
        </p:spPr>
      </p:pic>
      <p:pic>
        <p:nvPicPr>
          <p:cNvPr id="12" name="Picture 11">
            <a:extLst>
              <a:ext uri="{FF2B5EF4-FFF2-40B4-BE49-F238E27FC236}">
                <a16:creationId xmlns:a16="http://schemas.microsoft.com/office/drawing/2014/main" id="{F22E72D3-E6EB-4BD2-954B-C5C52877E3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7265" y="2687295"/>
            <a:ext cx="1701935" cy="1246852"/>
          </a:xfrm>
          <a:prstGeom prst="rect">
            <a:avLst/>
          </a:prstGeom>
        </p:spPr>
      </p:pic>
      <p:sp>
        <p:nvSpPr>
          <p:cNvPr id="13" name="TextBox 12">
            <a:extLst>
              <a:ext uri="{FF2B5EF4-FFF2-40B4-BE49-F238E27FC236}">
                <a16:creationId xmlns:a16="http://schemas.microsoft.com/office/drawing/2014/main" id="{4C443396-A443-4CAA-B219-954B792596C5}"/>
              </a:ext>
            </a:extLst>
          </p:cNvPr>
          <p:cNvSpPr txBox="1"/>
          <p:nvPr/>
        </p:nvSpPr>
        <p:spPr>
          <a:xfrm>
            <a:off x="63652" y="4066391"/>
            <a:ext cx="2143356" cy="300082"/>
          </a:xfrm>
          <a:prstGeom prst="rect">
            <a:avLst/>
          </a:prstGeom>
          <a:noFill/>
        </p:spPr>
        <p:txBody>
          <a:bodyPr wrap="square" rtlCol="0">
            <a:spAutoFit/>
          </a:bodyPr>
          <a:lstStyle/>
          <a:p>
            <a:r>
              <a:rPr lang="en-US" dirty="0"/>
              <a:t>A ball passing through a box</a:t>
            </a:r>
          </a:p>
        </p:txBody>
      </p:sp>
      <p:sp>
        <p:nvSpPr>
          <p:cNvPr id="14" name="TextBox 13">
            <a:extLst>
              <a:ext uri="{FF2B5EF4-FFF2-40B4-BE49-F238E27FC236}">
                <a16:creationId xmlns:a16="http://schemas.microsoft.com/office/drawing/2014/main" id="{8C627780-36A4-4426-8DB7-CA35528552BC}"/>
              </a:ext>
            </a:extLst>
          </p:cNvPr>
          <p:cNvSpPr txBox="1"/>
          <p:nvPr/>
        </p:nvSpPr>
        <p:spPr>
          <a:xfrm>
            <a:off x="2418271" y="4076583"/>
            <a:ext cx="2143356" cy="300082"/>
          </a:xfrm>
          <a:prstGeom prst="rect">
            <a:avLst/>
          </a:prstGeom>
          <a:noFill/>
        </p:spPr>
        <p:txBody>
          <a:bodyPr wrap="square" rtlCol="0">
            <a:spAutoFit/>
          </a:bodyPr>
          <a:lstStyle/>
          <a:p>
            <a:r>
              <a:rPr lang="en-US" dirty="0"/>
              <a:t>Displaying trajectory of ball</a:t>
            </a:r>
          </a:p>
        </p:txBody>
      </p:sp>
      <p:sp>
        <p:nvSpPr>
          <p:cNvPr id="15" name="TextBox 14">
            <a:extLst>
              <a:ext uri="{FF2B5EF4-FFF2-40B4-BE49-F238E27FC236}">
                <a16:creationId xmlns:a16="http://schemas.microsoft.com/office/drawing/2014/main" id="{371B014F-00D0-4870-A34D-87CE1DB4146F}"/>
              </a:ext>
            </a:extLst>
          </p:cNvPr>
          <p:cNvSpPr txBox="1"/>
          <p:nvPr/>
        </p:nvSpPr>
        <p:spPr>
          <a:xfrm>
            <a:off x="4650502" y="4076583"/>
            <a:ext cx="2143356" cy="300082"/>
          </a:xfrm>
          <a:prstGeom prst="rect">
            <a:avLst/>
          </a:prstGeom>
          <a:noFill/>
        </p:spPr>
        <p:txBody>
          <a:bodyPr wrap="square" rtlCol="0">
            <a:spAutoFit/>
          </a:bodyPr>
          <a:lstStyle/>
          <a:p>
            <a:r>
              <a:rPr lang="en-US" dirty="0"/>
              <a:t>Tracking using Kalman Filter</a:t>
            </a:r>
          </a:p>
        </p:txBody>
      </p:sp>
      <p:sp>
        <p:nvSpPr>
          <p:cNvPr id="16" name="TextBox 15">
            <a:extLst>
              <a:ext uri="{FF2B5EF4-FFF2-40B4-BE49-F238E27FC236}">
                <a16:creationId xmlns:a16="http://schemas.microsoft.com/office/drawing/2014/main" id="{D457400F-0A28-450A-BA52-6EFEC4C52C3C}"/>
              </a:ext>
            </a:extLst>
          </p:cNvPr>
          <p:cNvSpPr txBox="1"/>
          <p:nvPr/>
        </p:nvSpPr>
        <p:spPr>
          <a:xfrm>
            <a:off x="6916554" y="4066391"/>
            <a:ext cx="2143356" cy="507831"/>
          </a:xfrm>
          <a:prstGeom prst="rect">
            <a:avLst/>
          </a:prstGeom>
          <a:noFill/>
        </p:spPr>
        <p:txBody>
          <a:bodyPr wrap="square" rtlCol="0">
            <a:spAutoFit/>
          </a:bodyPr>
          <a:lstStyle/>
          <a:p>
            <a:pPr algn="ctr"/>
            <a:r>
              <a:rPr lang="en-US" dirty="0"/>
              <a:t>Predicted trajectory &amp; actual one.</a:t>
            </a:r>
          </a:p>
        </p:txBody>
      </p:sp>
      <p:cxnSp>
        <p:nvCxnSpPr>
          <p:cNvPr id="18" name="Straight Arrow Connector 17">
            <a:extLst>
              <a:ext uri="{FF2B5EF4-FFF2-40B4-BE49-F238E27FC236}">
                <a16:creationId xmlns:a16="http://schemas.microsoft.com/office/drawing/2014/main" id="{6D2BB830-7105-4F7A-AAD6-3F93C551067E}"/>
              </a:ext>
            </a:extLst>
          </p:cNvPr>
          <p:cNvCxnSpPr>
            <a:stCxn id="6" idx="3"/>
            <a:endCxn id="8" idx="1"/>
          </p:cNvCxnSpPr>
          <p:nvPr/>
        </p:nvCxnSpPr>
        <p:spPr>
          <a:xfrm>
            <a:off x="2019462" y="3348307"/>
            <a:ext cx="5649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3EDB1BE-9BC4-42C5-A47A-25E6D946C960}"/>
              </a:ext>
            </a:extLst>
          </p:cNvPr>
          <p:cNvCxnSpPr/>
          <p:nvPr/>
        </p:nvCxnSpPr>
        <p:spPr>
          <a:xfrm>
            <a:off x="4307096" y="3348307"/>
            <a:ext cx="5649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F47F678-1E49-490F-AFBA-EB63A779CBC2}"/>
              </a:ext>
            </a:extLst>
          </p:cNvPr>
          <p:cNvCxnSpPr/>
          <p:nvPr/>
        </p:nvCxnSpPr>
        <p:spPr>
          <a:xfrm>
            <a:off x="6594730" y="3348307"/>
            <a:ext cx="5649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400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250"/>
                                        <p:tgtEl>
                                          <p:spTgt spid="4">
                                            <p:txEl>
                                              <p:pRg st="0" end="0"/>
                                            </p:txEl>
                                          </p:spTgt>
                                        </p:tgtEl>
                                      </p:cBhvr>
                                    </p:animEffect>
                                  </p:childTnLst>
                                </p:cTn>
                              </p:par>
                            </p:childTnLst>
                          </p:cTn>
                        </p:par>
                        <p:par>
                          <p:cTn id="8" fill="hold">
                            <p:stCondLst>
                              <p:cond delay="1250"/>
                            </p:stCondLst>
                            <p:childTnLst>
                              <p:par>
                                <p:cTn id="9" presetID="22" presetClass="entr" presetSubtype="8"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1750"/>
                                        <p:tgtEl>
                                          <p:spTgt spid="4">
                                            <p:txEl>
                                              <p:pRg st="1" end="1"/>
                                            </p:txEl>
                                          </p:spTgt>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left)">
                                      <p:cBhvr>
                                        <p:cTn id="15" dur="1750"/>
                                        <p:tgtEl>
                                          <p:spTgt spid="4">
                                            <p:txEl>
                                              <p:pRg st="2" end="2"/>
                                            </p:txEl>
                                          </p:spTgt>
                                        </p:tgtEl>
                                      </p:cBhvr>
                                    </p:animEffect>
                                  </p:childTnLst>
                                </p:cTn>
                              </p:par>
                            </p:childTnLst>
                          </p:cTn>
                        </p:par>
                        <p:par>
                          <p:cTn id="16" fill="hold">
                            <p:stCondLst>
                              <p:cond delay="4750"/>
                            </p:stCondLst>
                            <p:childTnLst>
                              <p:par>
                                <p:cTn id="17" presetID="22" presetClass="entr" presetSubtype="8"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wipe(left)">
                                      <p:cBhvr>
                                        <p:cTn id="19" dur="1750"/>
                                        <p:tgtEl>
                                          <p:spTgt spid="4">
                                            <p:txEl>
                                              <p:pRg st="3" end="3"/>
                                            </p:txEl>
                                          </p:spTgt>
                                        </p:tgtEl>
                                      </p:cBhvr>
                                    </p:animEffect>
                                  </p:childTnLst>
                                </p:cTn>
                              </p:par>
                            </p:childTnLst>
                          </p:cTn>
                        </p:par>
                        <p:par>
                          <p:cTn id="20" fill="hold">
                            <p:stCondLst>
                              <p:cond delay="6500"/>
                            </p:stCondLst>
                            <p:childTnLst>
                              <p:par>
                                <p:cTn id="21" presetID="53" presetClass="entr" presetSubtype="16"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750" fill="hold"/>
                                        <p:tgtEl>
                                          <p:spTgt spid="6"/>
                                        </p:tgtEl>
                                        <p:attrNameLst>
                                          <p:attrName>ppt_w</p:attrName>
                                        </p:attrNameLst>
                                      </p:cBhvr>
                                      <p:tavLst>
                                        <p:tav tm="0">
                                          <p:val>
                                            <p:fltVal val="0"/>
                                          </p:val>
                                        </p:tav>
                                        <p:tav tm="100000">
                                          <p:val>
                                            <p:strVal val="#ppt_w"/>
                                          </p:val>
                                        </p:tav>
                                      </p:tavLst>
                                    </p:anim>
                                    <p:anim calcmode="lin" valueType="num">
                                      <p:cBhvr>
                                        <p:cTn id="24" dur="750" fill="hold"/>
                                        <p:tgtEl>
                                          <p:spTgt spid="6"/>
                                        </p:tgtEl>
                                        <p:attrNameLst>
                                          <p:attrName>ppt_h</p:attrName>
                                        </p:attrNameLst>
                                      </p:cBhvr>
                                      <p:tavLst>
                                        <p:tav tm="0">
                                          <p:val>
                                            <p:fltVal val="0"/>
                                          </p:val>
                                        </p:tav>
                                        <p:tav tm="100000">
                                          <p:val>
                                            <p:strVal val="#ppt_h"/>
                                          </p:val>
                                        </p:tav>
                                      </p:tavLst>
                                    </p:anim>
                                    <p:animEffect transition="in" filter="fade">
                                      <p:cBhvr>
                                        <p:cTn id="25" dur="750"/>
                                        <p:tgtEl>
                                          <p:spTgt spid="6"/>
                                        </p:tgtEl>
                                      </p:cBhvr>
                                    </p:animEffect>
                                  </p:childTnLst>
                                </p:cTn>
                              </p:par>
                            </p:childTnLst>
                          </p:cTn>
                        </p:par>
                        <p:par>
                          <p:cTn id="26" fill="hold">
                            <p:stCondLst>
                              <p:cond delay="725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par>
                          <p:cTn id="30" fill="hold">
                            <p:stCondLst>
                              <p:cond delay="7750"/>
                            </p:stCondLst>
                            <p:childTnLst>
                              <p:par>
                                <p:cTn id="31" presetID="22" presetClass="entr" presetSubtype="8" fill="hold" nodeType="after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1000"/>
                                        <p:tgtEl>
                                          <p:spTgt spid="18"/>
                                        </p:tgtEl>
                                      </p:cBhvr>
                                    </p:animEffect>
                                  </p:childTnLst>
                                </p:cTn>
                              </p:par>
                            </p:childTnLst>
                          </p:cTn>
                        </p:par>
                        <p:par>
                          <p:cTn id="34" fill="hold">
                            <p:stCondLst>
                              <p:cond delay="8750"/>
                            </p:stCondLst>
                            <p:childTnLst>
                              <p:par>
                                <p:cTn id="35" presetID="53" presetClass="entr" presetSubtype="16"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750" fill="hold"/>
                                        <p:tgtEl>
                                          <p:spTgt spid="8"/>
                                        </p:tgtEl>
                                        <p:attrNameLst>
                                          <p:attrName>ppt_w</p:attrName>
                                        </p:attrNameLst>
                                      </p:cBhvr>
                                      <p:tavLst>
                                        <p:tav tm="0">
                                          <p:val>
                                            <p:fltVal val="0"/>
                                          </p:val>
                                        </p:tav>
                                        <p:tav tm="100000">
                                          <p:val>
                                            <p:strVal val="#ppt_w"/>
                                          </p:val>
                                        </p:tav>
                                      </p:tavLst>
                                    </p:anim>
                                    <p:anim calcmode="lin" valueType="num">
                                      <p:cBhvr>
                                        <p:cTn id="38" dur="750" fill="hold"/>
                                        <p:tgtEl>
                                          <p:spTgt spid="8"/>
                                        </p:tgtEl>
                                        <p:attrNameLst>
                                          <p:attrName>ppt_h</p:attrName>
                                        </p:attrNameLst>
                                      </p:cBhvr>
                                      <p:tavLst>
                                        <p:tav tm="0">
                                          <p:val>
                                            <p:fltVal val="0"/>
                                          </p:val>
                                        </p:tav>
                                        <p:tav tm="100000">
                                          <p:val>
                                            <p:strVal val="#ppt_h"/>
                                          </p:val>
                                        </p:tav>
                                      </p:tavLst>
                                    </p:anim>
                                    <p:animEffect transition="in" filter="fade">
                                      <p:cBhvr>
                                        <p:cTn id="39" dur="750"/>
                                        <p:tgtEl>
                                          <p:spTgt spid="8"/>
                                        </p:tgtEl>
                                      </p:cBhvr>
                                    </p:animEffect>
                                  </p:childTnLst>
                                </p:cTn>
                              </p:par>
                            </p:childTnLst>
                          </p:cTn>
                        </p:par>
                        <p:par>
                          <p:cTn id="40" fill="hold">
                            <p:stCondLst>
                              <p:cond delay="9500"/>
                            </p:stCondLst>
                            <p:childTnLst>
                              <p:par>
                                <p:cTn id="41" presetID="10"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par>
                          <p:cTn id="44" fill="hold">
                            <p:stCondLst>
                              <p:cond delay="10000"/>
                            </p:stCondLst>
                            <p:childTnLst>
                              <p:par>
                                <p:cTn id="45" presetID="22" presetClass="entr" presetSubtype="8" fill="hold"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1000"/>
                                        <p:tgtEl>
                                          <p:spTgt spid="19"/>
                                        </p:tgtEl>
                                      </p:cBhvr>
                                    </p:animEffect>
                                  </p:childTnLst>
                                </p:cTn>
                              </p:par>
                            </p:childTnLst>
                          </p:cTn>
                        </p:par>
                        <p:par>
                          <p:cTn id="48" fill="hold">
                            <p:stCondLst>
                              <p:cond delay="11000"/>
                            </p:stCondLst>
                            <p:childTnLst>
                              <p:par>
                                <p:cTn id="49" presetID="53" presetClass="entr" presetSubtype="16" fill="hold" nodeType="after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p:cTn id="51" dur="750" fill="hold"/>
                                        <p:tgtEl>
                                          <p:spTgt spid="10"/>
                                        </p:tgtEl>
                                        <p:attrNameLst>
                                          <p:attrName>ppt_w</p:attrName>
                                        </p:attrNameLst>
                                      </p:cBhvr>
                                      <p:tavLst>
                                        <p:tav tm="0">
                                          <p:val>
                                            <p:fltVal val="0"/>
                                          </p:val>
                                        </p:tav>
                                        <p:tav tm="100000">
                                          <p:val>
                                            <p:strVal val="#ppt_w"/>
                                          </p:val>
                                        </p:tav>
                                      </p:tavLst>
                                    </p:anim>
                                    <p:anim calcmode="lin" valueType="num">
                                      <p:cBhvr>
                                        <p:cTn id="52" dur="750" fill="hold"/>
                                        <p:tgtEl>
                                          <p:spTgt spid="10"/>
                                        </p:tgtEl>
                                        <p:attrNameLst>
                                          <p:attrName>ppt_h</p:attrName>
                                        </p:attrNameLst>
                                      </p:cBhvr>
                                      <p:tavLst>
                                        <p:tav tm="0">
                                          <p:val>
                                            <p:fltVal val="0"/>
                                          </p:val>
                                        </p:tav>
                                        <p:tav tm="100000">
                                          <p:val>
                                            <p:strVal val="#ppt_h"/>
                                          </p:val>
                                        </p:tav>
                                      </p:tavLst>
                                    </p:anim>
                                    <p:animEffect transition="in" filter="fade">
                                      <p:cBhvr>
                                        <p:cTn id="53" dur="750"/>
                                        <p:tgtEl>
                                          <p:spTgt spid="10"/>
                                        </p:tgtEl>
                                      </p:cBhvr>
                                    </p:animEffect>
                                  </p:childTnLst>
                                </p:cTn>
                              </p:par>
                            </p:childTnLst>
                          </p:cTn>
                        </p:par>
                        <p:par>
                          <p:cTn id="54" fill="hold">
                            <p:stCondLst>
                              <p:cond delay="11750"/>
                            </p:stCondLst>
                            <p:childTnLst>
                              <p:par>
                                <p:cTn id="55" presetID="10" presetClass="entr" presetSubtype="0" fill="hold" grpId="0"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par>
                          <p:cTn id="58" fill="hold">
                            <p:stCondLst>
                              <p:cond delay="12250"/>
                            </p:stCondLst>
                            <p:childTnLst>
                              <p:par>
                                <p:cTn id="59" presetID="22" presetClass="entr" presetSubtype="8" fill="hold"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1000"/>
                                        <p:tgtEl>
                                          <p:spTgt spid="20"/>
                                        </p:tgtEl>
                                      </p:cBhvr>
                                    </p:animEffect>
                                  </p:childTnLst>
                                </p:cTn>
                              </p:par>
                            </p:childTnLst>
                          </p:cTn>
                        </p:par>
                        <p:par>
                          <p:cTn id="62" fill="hold">
                            <p:stCondLst>
                              <p:cond delay="13250"/>
                            </p:stCondLst>
                            <p:childTnLst>
                              <p:par>
                                <p:cTn id="63" presetID="53" presetClass="entr" presetSubtype="16" fill="hold" nodeType="after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p:cTn id="65" dur="750" fill="hold"/>
                                        <p:tgtEl>
                                          <p:spTgt spid="12"/>
                                        </p:tgtEl>
                                        <p:attrNameLst>
                                          <p:attrName>ppt_w</p:attrName>
                                        </p:attrNameLst>
                                      </p:cBhvr>
                                      <p:tavLst>
                                        <p:tav tm="0">
                                          <p:val>
                                            <p:fltVal val="0"/>
                                          </p:val>
                                        </p:tav>
                                        <p:tav tm="100000">
                                          <p:val>
                                            <p:strVal val="#ppt_w"/>
                                          </p:val>
                                        </p:tav>
                                      </p:tavLst>
                                    </p:anim>
                                    <p:anim calcmode="lin" valueType="num">
                                      <p:cBhvr>
                                        <p:cTn id="66" dur="750" fill="hold"/>
                                        <p:tgtEl>
                                          <p:spTgt spid="12"/>
                                        </p:tgtEl>
                                        <p:attrNameLst>
                                          <p:attrName>ppt_h</p:attrName>
                                        </p:attrNameLst>
                                      </p:cBhvr>
                                      <p:tavLst>
                                        <p:tav tm="0">
                                          <p:val>
                                            <p:fltVal val="0"/>
                                          </p:val>
                                        </p:tav>
                                        <p:tav tm="100000">
                                          <p:val>
                                            <p:strVal val="#ppt_h"/>
                                          </p:val>
                                        </p:tav>
                                      </p:tavLst>
                                    </p:anim>
                                    <p:animEffect transition="in" filter="fade">
                                      <p:cBhvr>
                                        <p:cTn id="67" dur="750"/>
                                        <p:tgtEl>
                                          <p:spTgt spid="12"/>
                                        </p:tgtEl>
                                      </p:cBhvr>
                                    </p:animEffect>
                                  </p:childTnLst>
                                </p:cTn>
                              </p:par>
                            </p:childTnLst>
                          </p:cTn>
                        </p:par>
                        <p:par>
                          <p:cTn id="68" fill="hold">
                            <p:stCondLst>
                              <p:cond delay="14000"/>
                            </p:stCondLst>
                            <p:childTnLst>
                              <p:par>
                                <p:cTn id="69" presetID="10" presetClass="entr" presetSubtype="0"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p:cNvSpPr>
            <a:spLocks noGrp="1"/>
          </p:cNvSpPr>
          <p:nvPr>
            <p:ph type="title"/>
          </p:nvPr>
        </p:nvSpPr>
        <p:spPr>
          <a:xfrm>
            <a:off x="304800" y="2"/>
            <a:ext cx="8534400" cy="505365"/>
          </a:xfrm>
        </p:spPr>
        <p:txBody>
          <a:bodyPr/>
          <a:lstStyle/>
          <a:p>
            <a:r>
              <a:rPr lang="en-IN" dirty="0"/>
              <a:t>Index</a:t>
            </a:r>
          </a:p>
        </p:txBody>
      </p:sp>
      <p:sp>
        <p:nvSpPr>
          <p:cNvPr id="35" name="Text Placeholder 2"/>
          <p:cNvSpPr>
            <a:spLocks noGrp="1"/>
          </p:cNvSpPr>
          <p:nvPr>
            <p:ph type="body" sz="quarter" idx="12"/>
          </p:nvPr>
        </p:nvSpPr>
        <p:spPr>
          <a:xfrm>
            <a:off x="706113" y="672166"/>
            <a:ext cx="3640024" cy="288032"/>
          </a:xfrm>
        </p:spPr>
        <p:txBody>
          <a:bodyPr/>
          <a:lstStyle/>
          <a:p>
            <a:r>
              <a:rPr lang="en-IN" sz="1400" dirty="0"/>
              <a:t>Challenge Statement</a:t>
            </a:r>
          </a:p>
        </p:txBody>
      </p:sp>
      <p:sp>
        <p:nvSpPr>
          <p:cNvPr id="36" name="Text Placeholder 3"/>
          <p:cNvSpPr>
            <a:spLocks noGrp="1"/>
          </p:cNvSpPr>
          <p:nvPr>
            <p:ph type="body" sz="quarter" idx="13"/>
          </p:nvPr>
        </p:nvSpPr>
        <p:spPr>
          <a:xfrm>
            <a:off x="702919" y="1061668"/>
            <a:ext cx="3640024" cy="288032"/>
          </a:xfrm>
        </p:spPr>
        <p:txBody>
          <a:bodyPr/>
          <a:lstStyle/>
          <a:p>
            <a:r>
              <a:rPr lang="en-IN" sz="1400" dirty="0"/>
              <a:t>Concept /Scope of Solution</a:t>
            </a:r>
          </a:p>
        </p:txBody>
      </p:sp>
      <p:sp>
        <p:nvSpPr>
          <p:cNvPr id="37" name="Text Placeholder 4"/>
          <p:cNvSpPr>
            <a:spLocks noGrp="1"/>
          </p:cNvSpPr>
          <p:nvPr>
            <p:ph type="body" sz="quarter" idx="14"/>
          </p:nvPr>
        </p:nvSpPr>
        <p:spPr>
          <a:xfrm>
            <a:off x="668407" y="1807003"/>
            <a:ext cx="3640024" cy="288032"/>
          </a:xfrm>
        </p:spPr>
        <p:txBody>
          <a:bodyPr/>
          <a:lstStyle/>
          <a:p>
            <a:r>
              <a:rPr lang="en-IN" sz="1400" dirty="0"/>
              <a:t>Detailed Description</a:t>
            </a:r>
          </a:p>
        </p:txBody>
      </p:sp>
      <p:sp>
        <p:nvSpPr>
          <p:cNvPr id="38" name="Text Placeholder 5"/>
          <p:cNvSpPr>
            <a:spLocks noGrp="1"/>
          </p:cNvSpPr>
          <p:nvPr>
            <p:ph type="body" sz="quarter" idx="15"/>
          </p:nvPr>
        </p:nvSpPr>
        <p:spPr>
          <a:xfrm>
            <a:off x="668407" y="1454355"/>
            <a:ext cx="3640024" cy="288032"/>
          </a:xfrm>
        </p:spPr>
        <p:txBody>
          <a:bodyPr/>
          <a:lstStyle/>
          <a:p>
            <a:r>
              <a:rPr lang="en-IN" sz="1400" dirty="0"/>
              <a:t>Pros and Cons of the solution</a:t>
            </a:r>
          </a:p>
        </p:txBody>
      </p:sp>
      <p:sp>
        <p:nvSpPr>
          <p:cNvPr id="39" name="Text Placeholder 6"/>
          <p:cNvSpPr>
            <a:spLocks noGrp="1"/>
          </p:cNvSpPr>
          <p:nvPr>
            <p:ph type="body" sz="quarter" idx="16"/>
          </p:nvPr>
        </p:nvSpPr>
        <p:spPr>
          <a:xfrm>
            <a:off x="623315" y="2188833"/>
            <a:ext cx="3636829" cy="288032"/>
          </a:xfrm>
        </p:spPr>
        <p:txBody>
          <a:bodyPr/>
          <a:lstStyle/>
          <a:p>
            <a:r>
              <a:rPr lang="en-IN" sz="1400" dirty="0"/>
              <a:t>Technology /background</a:t>
            </a:r>
          </a:p>
        </p:txBody>
      </p:sp>
      <p:sp>
        <p:nvSpPr>
          <p:cNvPr id="40" name="Text Placeholder 8"/>
          <p:cNvSpPr>
            <a:spLocks noGrp="1"/>
          </p:cNvSpPr>
          <p:nvPr>
            <p:ph type="body" sz="quarter" idx="18"/>
          </p:nvPr>
        </p:nvSpPr>
        <p:spPr>
          <a:xfrm>
            <a:off x="5048437" y="1041841"/>
            <a:ext cx="3640025" cy="288032"/>
          </a:xfrm>
        </p:spPr>
        <p:txBody>
          <a:bodyPr/>
          <a:lstStyle/>
          <a:p>
            <a:r>
              <a:rPr lang="en-IN" sz="1400" dirty="0"/>
              <a:t>Validation / Testing / Analysis </a:t>
            </a:r>
          </a:p>
        </p:txBody>
      </p:sp>
      <p:sp>
        <p:nvSpPr>
          <p:cNvPr id="41" name="Text Placeholder 9"/>
          <p:cNvSpPr>
            <a:spLocks noGrp="1"/>
          </p:cNvSpPr>
          <p:nvPr>
            <p:ph type="body" sz="quarter" idx="19"/>
          </p:nvPr>
        </p:nvSpPr>
        <p:spPr>
          <a:xfrm>
            <a:off x="5048437" y="1436474"/>
            <a:ext cx="3640025" cy="288032"/>
          </a:xfrm>
        </p:spPr>
        <p:txBody>
          <a:bodyPr/>
          <a:lstStyle/>
          <a:p>
            <a:r>
              <a:rPr lang="en-IN" sz="1400" dirty="0"/>
              <a:t>Cost /Benefit</a:t>
            </a:r>
          </a:p>
        </p:txBody>
      </p:sp>
      <p:sp>
        <p:nvSpPr>
          <p:cNvPr id="42" name="Text Placeholder 10"/>
          <p:cNvSpPr>
            <a:spLocks noGrp="1"/>
          </p:cNvSpPr>
          <p:nvPr>
            <p:ph type="body" sz="quarter" idx="20"/>
          </p:nvPr>
        </p:nvSpPr>
        <p:spPr>
          <a:xfrm>
            <a:off x="311658" y="672579"/>
            <a:ext cx="403882" cy="288032"/>
          </a:xfrm>
        </p:spPr>
        <p:txBody>
          <a:bodyPr/>
          <a:lstStyle/>
          <a:p>
            <a:r>
              <a:rPr lang="en-IN" dirty="0"/>
              <a:t>1</a:t>
            </a:r>
          </a:p>
        </p:txBody>
      </p:sp>
      <p:sp>
        <p:nvSpPr>
          <p:cNvPr id="43" name="Text Placeholder 11"/>
          <p:cNvSpPr>
            <a:spLocks noGrp="1"/>
          </p:cNvSpPr>
          <p:nvPr>
            <p:ph type="body" sz="quarter" idx="21"/>
          </p:nvPr>
        </p:nvSpPr>
        <p:spPr>
          <a:xfrm>
            <a:off x="302231" y="1071519"/>
            <a:ext cx="403882" cy="288032"/>
          </a:xfrm>
        </p:spPr>
        <p:txBody>
          <a:bodyPr/>
          <a:lstStyle/>
          <a:p>
            <a:r>
              <a:rPr lang="en-IN" dirty="0"/>
              <a:t>2</a:t>
            </a:r>
          </a:p>
        </p:txBody>
      </p:sp>
      <p:sp>
        <p:nvSpPr>
          <p:cNvPr id="44" name="Text Placeholder 12"/>
          <p:cNvSpPr>
            <a:spLocks noGrp="1"/>
          </p:cNvSpPr>
          <p:nvPr>
            <p:ph type="body" sz="quarter" idx="22"/>
          </p:nvPr>
        </p:nvSpPr>
        <p:spPr>
          <a:xfrm>
            <a:off x="251747" y="1805997"/>
            <a:ext cx="403882" cy="288032"/>
          </a:xfrm>
        </p:spPr>
        <p:txBody>
          <a:bodyPr/>
          <a:lstStyle/>
          <a:p>
            <a:r>
              <a:rPr lang="en-IN" dirty="0"/>
              <a:t>4</a:t>
            </a:r>
          </a:p>
        </p:txBody>
      </p:sp>
      <p:sp>
        <p:nvSpPr>
          <p:cNvPr id="45" name="Text Placeholder 13"/>
          <p:cNvSpPr>
            <a:spLocks noGrp="1"/>
          </p:cNvSpPr>
          <p:nvPr>
            <p:ph type="body" sz="quarter" idx="23"/>
          </p:nvPr>
        </p:nvSpPr>
        <p:spPr>
          <a:xfrm>
            <a:off x="273951" y="1449812"/>
            <a:ext cx="403882" cy="288032"/>
          </a:xfrm>
        </p:spPr>
        <p:txBody>
          <a:bodyPr/>
          <a:lstStyle/>
          <a:p>
            <a:r>
              <a:rPr lang="en-IN" dirty="0"/>
              <a:t>3</a:t>
            </a:r>
          </a:p>
        </p:txBody>
      </p:sp>
      <p:sp>
        <p:nvSpPr>
          <p:cNvPr id="46" name="Text Placeholder 14"/>
          <p:cNvSpPr>
            <a:spLocks noGrp="1"/>
          </p:cNvSpPr>
          <p:nvPr>
            <p:ph type="body" sz="quarter" idx="24"/>
          </p:nvPr>
        </p:nvSpPr>
        <p:spPr>
          <a:xfrm>
            <a:off x="221283" y="2188833"/>
            <a:ext cx="403882" cy="288032"/>
          </a:xfrm>
        </p:spPr>
        <p:txBody>
          <a:bodyPr/>
          <a:lstStyle/>
          <a:p>
            <a:r>
              <a:rPr lang="en-IN" dirty="0"/>
              <a:t>5</a:t>
            </a:r>
          </a:p>
        </p:txBody>
      </p:sp>
      <p:sp>
        <p:nvSpPr>
          <p:cNvPr id="47" name="Text Placeholder 16"/>
          <p:cNvSpPr>
            <a:spLocks noGrp="1"/>
          </p:cNvSpPr>
          <p:nvPr>
            <p:ph type="body" sz="quarter" idx="26"/>
          </p:nvPr>
        </p:nvSpPr>
        <p:spPr>
          <a:xfrm>
            <a:off x="4638165" y="1044676"/>
            <a:ext cx="416660" cy="288032"/>
          </a:xfrm>
        </p:spPr>
        <p:txBody>
          <a:bodyPr/>
          <a:lstStyle/>
          <a:p>
            <a:r>
              <a:rPr lang="en-IN" dirty="0"/>
              <a:t>8</a:t>
            </a:r>
          </a:p>
        </p:txBody>
      </p:sp>
      <p:sp>
        <p:nvSpPr>
          <p:cNvPr id="48" name="Text Placeholder 17"/>
          <p:cNvSpPr>
            <a:spLocks noGrp="1"/>
          </p:cNvSpPr>
          <p:nvPr>
            <p:ph type="body" sz="quarter" idx="27"/>
          </p:nvPr>
        </p:nvSpPr>
        <p:spPr>
          <a:xfrm>
            <a:off x="4621727" y="1444307"/>
            <a:ext cx="416660" cy="288032"/>
          </a:xfrm>
        </p:spPr>
        <p:txBody>
          <a:bodyPr/>
          <a:lstStyle/>
          <a:p>
            <a:r>
              <a:rPr lang="en-IN" dirty="0"/>
              <a:t>9</a:t>
            </a:r>
          </a:p>
        </p:txBody>
      </p:sp>
      <p:sp>
        <p:nvSpPr>
          <p:cNvPr id="49" name="Text Placeholder 9"/>
          <p:cNvSpPr txBox="1">
            <a:spLocks/>
          </p:cNvSpPr>
          <p:nvPr/>
        </p:nvSpPr>
        <p:spPr>
          <a:xfrm>
            <a:off x="4998265" y="2232384"/>
            <a:ext cx="3690194" cy="288032"/>
          </a:xfrm>
          <a:prstGeom prst="parallelogram">
            <a:avLst/>
          </a:prstGeom>
          <a:solidFill>
            <a:srgbClr val="0556CD"/>
          </a:solidFill>
        </p:spPr>
        <p:txBody>
          <a:bodyPr vert="horz" lIns="36000" tIns="72000" rIns="36000" bIns="36000" rtlCol="0" anchor="ctr">
            <a:noAutofit/>
          </a:bodyPr>
          <a:lstStyle>
            <a:lvl1pPr marL="0" marR="0" indent="0" algn="l" defTabSz="685783" rtl="0" eaLnBrk="1" fontAlgn="auto" latinLnBrk="0" hangingPunct="1">
              <a:lnSpc>
                <a:spcPct val="90000"/>
              </a:lnSpc>
              <a:spcBef>
                <a:spcPts val="750"/>
              </a:spcBef>
              <a:spcAft>
                <a:spcPts val="0"/>
              </a:spcAft>
              <a:buClrTx/>
              <a:buSzTx/>
              <a:buFontTx/>
              <a:buNone/>
              <a:tabLst>
                <a:tab pos="180975" algn="l"/>
              </a:tabLst>
              <a:defRPr lang="en-US" sz="1600" b="0" i="0" kern="1200">
                <a:solidFill>
                  <a:schemeClr val="bg1"/>
                </a:solidFill>
                <a:latin typeface="+mn-lt"/>
                <a:ea typeface="+mn-ea"/>
                <a:cs typeface="+mn-cs"/>
              </a:defRPr>
            </a:lvl1pPr>
            <a:lvl2pPr marL="514337"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800" kern="1200" smtClean="0">
                <a:solidFill>
                  <a:schemeClr val="tx1">
                    <a:lumMod val="75000"/>
                    <a:lumOff val="25000"/>
                  </a:schemeClr>
                </a:solidFill>
                <a:latin typeface="+mn-lt"/>
                <a:ea typeface="+mn-ea"/>
                <a:cs typeface="+mn-cs"/>
              </a:defRPr>
            </a:lvl2pPr>
            <a:lvl3pPr marL="857228"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500" kern="1200" smtClean="0">
                <a:solidFill>
                  <a:schemeClr val="tx1">
                    <a:lumMod val="75000"/>
                    <a:lumOff val="25000"/>
                  </a:schemeClr>
                </a:solidFill>
                <a:latin typeface="+mn-lt"/>
                <a:ea typeface="+mn-ea"/>
                <a:cs typeface="+mn-cs"/>
              </a:defRPr>
            </a:lvl3pPr>
            <a:lvl4pPr marL="1200120"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400" kern="1200" smtClean="0">
                <a:solidFill>
                  <a:schemeClr val="tx1">
                    <a:lumMod val="75000"/>
                    <a:lumOff val="25000"/>
                  </a:schemeClr>
                </a:solidFill>
                <a:latin typeface="+mn-lt"/>
                <a:ea typeface="+mn-ea"/>
                <a:cs typeface="+mn-cs"/>
              </a:defRPr>
            </a:lvl4pPr>
            <a:lvl5pPr marL="1543012"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400" kern="1200">
                <a:solidFill>
                  <a:schemeClr val="tx1">
                    <a:lumMod val="75000"/>
                    <a:lumOff val="25000"/>
                  </a:schemeClr>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r>
              <a:rPr lang="en-IN" sz="1400" dirty="0"/>
              <a:t>Conclusion</a:t>
            </a:r>
          </a:p>
        </p:txBody>
      </p:sp>
      <p:sp>
        <p:nvSpPr>
          <p:cNvPr id="51" name="Text Placeholder 9"/>
          <p:cNvSpPr txBox="1">
            <a:spLocks/>
          </p:cNvSpPr>
          <p:nvPr/>
        </p:nvSpPr>
        <p:spPr>
          <a:xfrm>
            <a:off x="5006947" y="2584409"/>
            <a:ext cx="3681513" cy="288032"/>
          </a:xfrm>
          <a:prstGeom prst="parallelogram">
            <a:avLst/>
          </a:prstGeom>
          <a:solidFill>
            <a:srgbClr val="0556CD"/>
          </a:solidFill>
        </p:spPr>
        <p:txBody>
          <a:bodyPr vert="horz" lIns="36000" tIns="72000" rIns="36000" bIns="36000" rtlCol="0" anchor="ctr">
            <a:noAutofit/>
          </a:bodyPr>
          <a:lstStyle>
            <a:lvl1pPr marL="0" marR="0" indent="0" algn="l" defTabSz="685783" rtl="0" eaLnBrk="1" fontAlgn="auto" latinLnBrk="0" hangingPunct="1">
              <a:lnSpc>
                <a:spcPct val="90000"/>
              </a:lnSpc>
              <a:spcBef>
                <a:spcPts val="750"/>
              </a:spcBef>
              <a:spcAft>
                <a:spcPts val="0"/>
              </a:spcAft>
              <a:buClrTx/>
              <a:buSzTx/>
              <a:buFontTx/>
              <a:buNone/>
              <a:tabLst>
                <a:tab pos="180975" algn="l"/>
              </a:tabLst>
              <a:defRPr lang="en-US" sz="1600" b="0" i="0" kern="1200">
                <a:solidFill>
                  <a:schemeClr val="bg1"/>
                </a:solidFill>
                <a:latin typeface="+mn-lt"/>
                <a:ea typeface="+mn-ea"/>
                <a:cs typeface="+mn-cs"/>
              </a:defRPr>
            </a:lvl1pPr>
            <a:lvl2pPr marL="514337"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800" kern="1200" smtClean="0">
                <a:solidFill>
                  <a:schemeClr val="tx1">
                    <a:lumMod val="75000"/>
                    <a:lumOff val="25000"/>
                  </a:schemeClr>
                </a:solidFill>
                <a:latin typeface="+mn-lt"/>
                <a:ea typeface="+mn-ea"/>
                <a:cs typeface="+mn-cs"/>
              </a:defRPr>
            </a:lvl2pPr>
            <a:lvl3pPr marL="857228"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500" kern="1200" smtClean="0">
                <a:solidFill>
                  <a:schemeClr val="tx1">
                    <a:lumMod val="75000"/>
                    <a:lumOff val="25000"/>
                  </a:schemeClr>
                </a:solidFill>
                <a:latin typeface="+mn-lt"/>
                <a:ea typeface="+mn-ea"/>
                <a:cs typeface="+mn-cs"/>
              </a:defRPr>
            </a:lvl3pPr>
            <a:lvl4pPr marL="1200120"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400" kern="1200" smtClean="0">
                <a:solidFill>
                  <a:schemeClr val="tx1">
                    <a:lumMod val="75000"/>
                    <a:lumOff val="25000"/>
                  </a:schemeClr>
                </a:solidFill>
                <a:latin typeface="+mn-lt"/>
                <a:ea typeface="+mn-ea"/>
                <a:cs typeface="+mn-cs"/>
              </a:defRPr>
            </a:lvl4pPr>
            <a:lvl5pPr marL="1543012"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400" kern="1200">
                <a:solidFill>
                  <a:schemeClr val="tx1">
                    <a:lumMod val="75000"/>
                    <a:lumOff val="25000"/>
                  </a:schemeClr>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r>
              <a:rPr lang="en-IN" sz="1400"/>
              <a:t>References</a:t>
            </a:r>
            <a:endParaRPr lang="en-IN" sz="1400" dirty="0"/>
          </a:p>
        </p:txBody>
      </p:sp>
      <p:sp>
        <p:nvSpPr>
          <p:cNvPr id="52" name="Parallelogram 51"/>
          <p:cNvSpPr/>
          <p:nvPr/>
        </p:nvSpPr>
        <p:spPr>
          <a:xfrm>
            <a:off x="4478654" y="2574982"/>
            <a:ext cx="515515" cy="288032"/>
          </a:xfrm>
          <a:prstGeom prst="parallelogram">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12</a:t>
            </a:r>
          </a:p>
        </p:txBody>
      </p:sp>
      <p:sp>
        <p:nvSpPr>
          <p:cNvPr id="53" name="Text Placeholder 7"/>
          <p:cNvSpPr>
            <a:spLocks noGrp="1"/>
          </p:cNvSpPr>
          <p:nvPr>
            <p:ph type="body" sz="quarter" idx="17"/>
          </p:nvPr>
        </p:nvSpPr>
        <p:spPr>
          <a:xfrm>
            <a:off x="5097864" y="633375"/>
            <a:ext cx="3640025" cy="288032"/>
          </a:xfrm>
        </p:spPr>
        <p:txBody>
          <a:bodyPr/>
          <a:lstStyle/>
          <a:p>
            <a:r>
              <a:rPr lang="en-IN" sz="1400" dirty="0"/>
              <a:t>Implementation/ Proto/POC </a:t>
            </a:r>
          </a:p>
        </p:txBody>
      </p:sp>
      <p:sp>
        <p:nvSpPr>
          <p:cNvPr id="54" name="Text Placeholder 15"/>
          <p:cNvSpPr>
            <a:spLocks noGrp="1"/>
          </p:cNvSpPr>
          <p:nvPr>
            <p:ph type="body" sz="quarter" idx="25"/>
          </p:nvPr>
        </p:nvSpPr>
        <p:spPr>
          <a:xfrm>
            <a:off x="4693981" y="633375"/>
            <a:ext cx="416660" cy="288032"/>
          </a:xfrm>
        </p:spPr>
        <p:txBody>
          <a:bodyPr/>
          <a:lstStyle/>
          <a:p>
            <a:r>
              <a:rPr lang="en-IN" dirty="0"/>
              <a:t>7</a:t>
            </a:r>
          </a:p>
        </p:txBody>
      </p:sp>
      <p:sp>
        <p:nvSpPr>
          <p:cNvPr id="23" name="Text Placeholder 9"/>
          <p:cNvSpPr txBox="1">
            <a:spLocks/>
          </p:cNvSpPr>
          <p:nvPr/>
        </p:nvSpPr>
        <p:spPr>
          <a:xfrm>
            <a:off x="601289" y="2567126"/>
            <a:ext cx="3622540" cy="288032"/>
          </a:xfrm>
          <a:prstGeom prst="parallelogram">
            <a:avLst/>
          </a:prstGeom>
          <a:solidFill>
            <a:srgbClr val="0556CD"/>
          </a:solidFill>
        </p:spPr>
        <p:txBody>
          <a:bodyPr vert="horz" lIns="36000" tIns="72000" rIns="36000" bIns="36000" rtlCol="0" anchor="ctr">
            <a:noAutofit/>
          </a:bodyPr>
          <a:lstStyle>
            <a:lvl1pPr marL="0" marR="0" indent="0" algn="l" defTabSz="685783" rtl="0" eaLnBrk="1" fontAlgn="auto" latinLnBrk="0" hangingPunct="1">
              <a:lnSpc>
                <a:spcPct val="90000"/>
              </a:lnSpc>
              <a:spcBef>
                <a:spcPts val="750"/>
              </a:spcBef>
              <a:spcAft>
                <a:spcPts val="0"/>
              </a:spcAft>
              <a:buClrTx/>
              <a:buSzTx/>
              <a:buFontTx/>
              <a:buNone/>
              <a:tabLst>
                <a:tab pos="180975" algn="l"/>
              </a:tabLst>
              <a:defRPr lang="en-US" sz="1600" b="0" i="0" kern="1200">
                <a:solidFill>
                  <a:schemeClr val="bg1"/>
                </a:solidFill>
                <a:latin typeface="+mn-lt"/>
                <a:ea typeface="+mn-ea"/>
                <a:cs typeface="+mn-cs"/>
              </a:defRPr>
            </a:lvl1pPr>
            <a:lvl2pPr marL="514337"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800" kern="1200" smtClean="0">
                <a:solidFill>
                  <a:schemeClr val="tx1">
                    <a:lumMod val="75000"/>
                    <a:lumOff val="25000"/>
                  </a:schemeClr>
                </a:solidFill>
                <a:latin typeface="+mn-lt"/>
                <a:ea typeface="+mn-ea"/>
                <a:cs typeface="+mn-cs"/>
              </a:defRPr>
            </a:lvl2pPr>
            <a:lvl3pPr marL="857228"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500" kern="1200" smtClean="0">
                <a:solidFill>
                  <a:schemeClr val="tx1">
                    <a:lumMod val="75000"/>
                    <a:lumOff val="25000"/>
                  </a:schemeClr>
                </a:solidFill>
                <a:latin typeface="+mn-lt"/>
                <a:ea typeface="+mn-ea"/>
                <a:cs typeface="+mn-cs"/>
              </a:defRPr>
            </a:lvl3pPr>
            <a:lvl4pPr marL="1200120"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400" kern="1200" smtClean="0">
                <a:solidFill>
                  <a:schemeClr val="tx1">
                    <a:lumMod val="75000"/>
                    <a:lumOff val="25000"/>
                  </a:schemeClr>
                </a:solidFill>
                <a:latin typeface="+mn-lt"/>
                <a:ea typeface="+mn-ea"/>
                <a:cs typeface="+mn-cs"/>
              </a:defRPr>
            </a:lvl4pPr>
            <a:lvl5pPr marL="1543012"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400" kern="1200">
                <a:solidFill>
                  <a:schemeClr val="tx1">
                    <a:lumMod val="75000"/>
                    <a:lumOff val="25000"/>
                  </a:schemeClr>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r>
              <a:rPr lang="en-IN" sz="1400" dirty="0"/>
              <a:t>Development Procedure / Methodology</a:t>
            </a:r>
          </a:p>
        </p:txBody>
      </p:sp>
      <p:sp>
        <p:nvSpPr>
          <p:cNvPr id="24" name="Parallelogram 23"/>
          <p:cNvSpPr/>
          <p:nvPr/>
        </p:nvSpPr>
        <p:spPr>
          <a:xfrm>
            <a:off x="179109" y="2557699"/>
            <a:ext cx="424206" cy="288032"/>
          </a:xfrm>
          <a:prstGeom prst="parallelogram">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6</a:t>
            </a:r>
          </a:p>
        </p:txBody>
      </p:sp>
      <p:sp>
        <p:nvSpPr>
          <p:cNvPr id="25" name="Parallelogram 24"/>
          <p:cNvSpPr/>
          <p:nvPr/>
        </p:nvSpPr>
        <p:spPr>
          <a:xfrm>
            <a:off x="4539312" y="1820300"/>
            <a:ext cx="515515" cy="288032"/>
          </a:xfrm>
          <a:prstGeom prst="parallelogram">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10</a:t>
            </a:r>
          </a:p>
        </p:txBody>
      </p:sp>
      <p:sp>
        <p:nvSpPr>
          <p:cNvPr id="26" name="Text Placeholder 9"/>
          <p:cNvSpPr txBox="1">
            <a:spLocks/>
          </p:cNvSpPr>
          <p:nvPr/>
        </p:nvSpPr>
        <p:spPr>
          <a:xfrm>
            <a:off x="5054082" y="1791919"/>
            <a:ext cx="3634379" cy="383465"/>
          </a:xfrm>
          <a:prstGeom prst="parallelogram">
            <a:avLst/>
          </a:prstGeom>
          <a:solidFill>
            <a:srgbClr val="0556CD"/>
          </a:solidFill>
        </p:spPr>
        <p:txBody>
          <a:bodyPr vert="horz" lIns="36000" tIns="72000" rIns="36000" bIns="36000" rtlCol="0" anchor="ctr">
            <a:noAutofit/>
          </a:bodyPr>
          <a:lstStyle>
            <a:lvl1pPr marL="0" marR="0" indent="0" algn="l" defTabSz="685783" rtl="0" eaLnBrk="1" fontAlgn="auto" latinLnBrk="0" hangingPunct="1">
              <a:lnSpc>
                <a:spcPct val="90000"/>
              </a:lnSpc>
              <a:spcBef>
                <a:spcPts val="750"/>
              </a:spcBef>
              <a:spcAft>
                <a:spcPts val="0"/>
              </a:spcAft>
              <a:buClrTx/>
              <a:buSzTx/>
              <a:buFontTx/>
              <a:buNone/>
              <a:tabLst>
                <a:tab pos="180975" algn="l"/>
              </a:tabLst>
              <a:defRPr lang="en-US" sz="1600" b="0" i="0" kern="1200">
                <a:solidFill>
                  <a:schemeClr val="bg1"/>
                </a:solidFill>
                <a:latin typeface="+mn-lt"/>
                <a:ea typeface="+mn-ea"/>
                <a:cs typeface="+mn-cs"/>
              </a:defRPr>
            </a:lvl1pPr>
            <a:lvl2pPr marL="514337"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800" kern="1200" smtClean="0">
                <a:solidFill>
                  <a:schemeClr val="tx1">
                    <a:lumMod val="75000"/>
                    <a:lumOff val="25000"/>
                  </a:schemeClr>
                </a:solidFill>
                <a:latin typeface="+mn-lt"/>
                <a:ea typeface="+mn-ea"/>
                <a:cs typeface="+mn-cs"/>
              </a:defRPr>
            </a:lvl2pPr>
            <a:lvl3pPr marL="857228"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500" kern="1200" smtClean="0">
                <a:solidFill>
                  <a:schemeClr val="tx1">
                    <a:lumMod val="75000"/>
                    <a:lumOff val="25000"/>
                  </a:schemeClr>
                </a:solidFill>
                <a:latin typeface="+mn-lt"/>
                <a:ea typeface="+mn-ea"/>
                <a:cs typeface="+mn-cs"/>
              </a:defRPr>
            </a:lvl3pPr>
            <a:lvl4pPr marL="1200120"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400" kern="1200" smtClean="0">
                <a:solidFill>
                  <a:schemeClr val="tx1">
                    <a:lumMod val="75000"/>
                    <a:lumOff val="25000"/>
                  </a:schemeClr>
                </a:solidFill>
                <a:latin typeface="+mn-lt"/>
                <a:ea typeface="+mn-ea"/>
                <a:cs typeface="+mn-cs"/>
              </a:defRPr>
            </a:lvl4pPr>
            <a:lvl5pPr marL="1543012" marR="0" indent="-171446" algn="l" defTabSz="685783" rtl="0" eaLnBrk="1" fontAlgn="auto" latinLnBrk="0" hangingPunct="1">
              <a:lnSpc>
                <a:spcPct val="90000"/>
              </a:lnSpc>
              <a:spcBef>
                <a:spcPts val="375"/>
              </a:spcBef>
              <a:spcAft>
                <a:spcPts val="0"/>
              </a:spcAft>
              <a:buClrTx/>
              <a:buSzTx/>
              <a:buFontTx/>
              <a:buBlip>
                <a:blip r:embed="rId2"/>
              </a:buBlip>
              <a:tabLst>
                <a:tab pos="180975" algn="l"/>
              </a:tabLst>
              <a:defRPr lang="en-US" sz="1400" kern="1200">
                <a:solidFill>
                  <a:schemeClr val="tx1">
                    <a:lumMod val="75000"/>
                    <a:lumOff val="25000"/>
                  </a:schemeClr>
                </a:solidFill>
                <a:latin typeface="+mn-lt"/>
                <a:ea typeface="+mn-ea"/>
                <a:cs typeface="+mn-cs"/>
              </a:defRPr>
            </a:lvl5pPr>
            <a:lvl6pPr marL="1885903"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r>
              <a:rPr lang="en-IN" sz="1400" dirty="0"/>
              <a:t>Results and potential Business Impact for L&amp;T TS</a:t>
            </a:r>
          </a:p>
        </p:txBody>
      </p:sp>
      <p:sp>
        <p:nvSpPr>
          <p:cNvPr id="27" name="Parallelogram 26"/>
          <p:cNvSpPr/>
          <p:nvPr/>
        </p:nvSpPr>
        <p:spPr>
          <a:xfrm>
            <a:off x="4489652" y="2219578"/>
            <a:ext cx="515515" cy="288032"/>
          </a:xfrm>
          <a:prstGeom prst="parallelogram">
            <a:avLst/>
          </a:prstGeom>
          <a:solidFill>
            <a:srgbClr val="404040"/>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11</a:t>
            </a:r>
          </a:p>
        </p:txBody>
      </p:sp>
    </p:spTree>
    <p:extLst>
      <p:ext uri="{BB962C8B-B14F-4D97-AF65-F5344CB8AC3E}">
        <p14:creationId xmlns:p14="http://schemas.microsoft.com/office/powerpoint/2010/main" val="136508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Implementation and prototype / POC</a:t>
            </a:r>
          </a:p>
        </p:txBody>
      </p:sp>
      <p:sp>
        <p:nvSpPr>
          <p:cNvPr id="36" name="TextBox 35">
            <a:extLst>
              <a:ext uri="{FF2B5EF4-FFF2-40B4-BE49-F238E27FC236}">
                <a16:creationId xmlns:a16="http://schemas.microsoft.com/office/drawing/2014/main" id="{54CA7D26-2454-4CC1-9BD3-C76938720ACE}"/>
              </a:ext>
            </a:extLst>
          </p:cNvPr>
          <p:cNvSpPr txBox="1"/>
          <p:nvPr/>
        </p:nvSpPr>
        <p:spPr>
          <a:xfrm>
            <a:off x="304800" y="748591"/>
            <a:ext cx="8534400" cy="3046988"/>
          </a:xfrm>
          <a:prstGeom prst="rect">
            <a:avLst/>
          </a:prstGeom>
          <a:noFill/>
        </p:spPr>
        <p:txBody>
          <a:bodyPr wrap="square" rtlCol="0">
            <a:spAutoFit/>
          </a:bodyPr>
          <a:lstStyle/>
          <a:p>
            <a:r>
              <a:rPr lang="en-US" sz="2400" b="1" dirty="0"/>
              <a:t>Compare observations across cameras-</a:t>
            </a:r>
          </a:p>
          <a:p>
            <a:r>
              <a:rPr lang="en-US" sz="1800" dirty="0"/>
              <a:t>Geometry based color comparison.</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800" dirty="0"/>
          </a:p>
          <a:p>
            <a:endParaRPr lang="en-US" sz="1600" dirty="0"/>
          </a:p>
        </p:txBody>
      </p:sp>
      <p:pic>
        <p:nvPicPr>
          <p:cNvPr id="39" name="Picture 38">
            <a:extLst>
              <a:ext uri="{FF2B5EF4-FFF2-40B4-BE49-F238E27FC236}">
                <a16:creationId xmlns:a16="http://schemas.microsoft.com/office/drawing/2014/main" id="{506EC401-D9DA-4E64-ACED-FC6170009245}"/>
              </a:ext>
            </a:extLst>
          </p:cNvPr>
          <p:cNvPicPr>
            <a:picLocks noChangeAspect="1"/>
          </p:cNvPicPr>
          <p:nvPr/>
        </p:nvPicPr>
        <p:blipFill>
          <a:blip r:embed="rId2" cstate="print">
            <a:duotone>
              <a:prstClr val="black"/>
              <a:schemeClr val="bg1">
                <a:lumMod val="50000"/>
                <a:tint val="45000"/>
                <a:satMod val="400000"/>
              </a:schemeClr>
            </a:duotone>
            <a:extLst>
              <a:ext uri="{28A0092B-C50C-407E-A947-70E740481C1C}">
                <a14:useLocalDpi xmlns:a14="http://schemas.microsoft.com/office/drawing/2010/main" val="0"/>
              </a:ext>
            </a:extLst>
          </a:blip>
          <a:stretch>
            <a:fillRect/>
          </a:stretch>
        </p:blipFill>
        <p:spPr>
          <a:xfrm>
            <a:off x="3508946" y="2954215"/>
            <a:ext cx="1134428" cy="1134428"/>
          </a:xfrm>
          <a:prstGeom prst="rect">
            <a:avLst/>
          </a:prstGeom>
        </p:spPr>
      </p:pic>
      <p:cxnSp>
        <p:nvCxnSpPr>
          <p:cNvPr id="10" name="Straight Connector 9">
            <a:extLst>
              <a:ext uri="{FF2B5EF4-FFF2-40B4-BE49-F238E27FC236}">
                <a16:creationId xmlns:a16="http://schemas.microsoft.com/office/drawing/2014/main" id="{8AC202D8-67D2-4E3B-9D3C-D8A5D1E1E941}"/>
              </a:ext>
            </a:extLst>
          </p:cNvPr>
          <p:cNvCxnSpPr/>
          <p:nvPr/>
        </p:nvCxnSpPr>
        <p:spPr>
          <a:xfrm flipV="1">
            <a:off x="4732774" y="3868615"/>
            <a:ext cx="1617784" cy="7837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0DC8C2-980D-4795-85DB-D86A8670A812}"/>
              </a:ext>
            </a:extLst>
          </p:cNvPr>
          <p:cNvCxnSpPr>
            <a:cxnSpLocks/>
          </p:cNvCxnSpPr>
          <p:nvPr/>
        </p:nvCxnSpPr>
        <p:spPr>
          <a:xfrm flipH="1" flipV="1">
            <a:off x="4732774" y="3084843"/>
            <a:ext cx="1617784" cy="7837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919988A-9A5B-4F50-8BE0-C92F703C86BD}"/>
              </a:ext>
            </a:extLst>
          </p:cNvPr>
          <p:cNvCxnSpPr>
            <a:cxnSpLocks/>
          </p:cNvCxnSpPr>
          <p:nvPr/>
        </p:nvCxnSpPr>
        <p:spPr>
          <a:xfrm flipH="1" flipV="1">
            <a:off x="3114990" y="3868615"/>
            <a:ext cx="1617784" cy="7837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65991C2-8070-40DF-81F7-FDA7C5C3E112}"/>
              </a:ext>
            </a:extLst>
          </p:cNvPr>
          <p:cNvCxnSpPr/>
          <p:nvPr/>
        </p:nvCxnSpPr>
        <p:spPr>
          <a:xfrm flipV="1">
            <a:off x="3114990" y="3084843"/>
            <a:ext cx="1617784" cy="7837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1DD219-B115-4939-A3D3-5115ECB39BA8}"/>
              </a:ext>
            </a:extLst>
          </p:cNvPr>
          <p:cNvCxnSpPr/>
          <p:nvPr/>
        </p:nvCxnSpPr>
        <p:spPr>
          <a:xfrm>
            <a:off x="6043688" y="2633634"/>
            <a:ext cx="1004836" cy="5124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C8B8CCD-56D7-41AC-8603-03F4634A1347}"/>
              </a:ext>
            </a:extLst>
          </p:cNvPr>
          <p:cNvCxnSpPr/>
          <p:nvPr/>
        </p:nvCxnSpPr>
        <p:spPr>
          <a:xfrm>
            <a:off x="6043688" y="1577881"/>
            <a:ext cx="1004836" cy="5124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83A2E8C-DCF9-479B-9357-5D9B19D4EEDF}"/>
              </a:ext>
            </a:extLst>
          </p:cNvPr>
          <p:cNvCxnSpPr>
            <a:cxnSpLocks/>
          </p:cNvCxnSpPr>
          <p:nvPr/>
        </p:nvCxnSpPr>
        <p:spPr>
          <a:xfrm>
            <a:off x="6033640" y="1568280"/>
            <a:ext cx="10048" cy="106091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CEBD51-D914-4074-82EA-EC264C53D737}"/>
              </a:ext>
            </a:extLst>
          </p:cNvPr>
          <p:cNvCxnSpPr>
            <a:cxnSpLocks/>
          </p:cNvCxnSpPr>
          <p:nvPr/>
        </p:nvCxnSpPr>
        <p:spPr>
          <a:xfrm>
            <a:off x="7040857" y="2083113"/>
            <a:ext cx="10048" cy="106091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6328A8D-50A3-4A74-A252-1230953FB24B}"/>
              </a:ext>
            </a:extLst>
          </p:cNvPr>
          <p:cNvCxnSpPr/>
          <p:nvPr/>
        </p:nvCxnSpPr>
        <p:spPr>
          <a:xfrm flipV="1">
            <a:off x="1814124" y="1834114"/>
            <a:ext cx="1004836" cy="5124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D8EBC87-0383-4113-80F7-682AE09E7990}"/>
              </a:ext>
            </a:extLst>
          </p:cNvPr>
          <p:cNvCxnSpPr/>
          <p:nvPr/>
        </p:nvCxnSpPr>
        <p:spPr>
          <a:xfrm flipV="1">
            <a:off x="1814124" y="2889867"/>
            <a:ext cx="1004836" cy="51246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EBE5B1C-0A3A-4DFE-A859-6CE518ECC141}"/>
              </a:ext>
            </a:extLst>
          </p:cNvPr>
          <p:cNvCxnSpPr>
            <a:cxnSpLocks/>
          </p:cNvCxnSpPr>
          <p:nvPr/>
        </p:nvCxnSpPr>
        <p:spPr>
          <a:xfrm flipV="1">
            <a:off x="1804076" y="2351019"/>
            <a:ext cx="10048" cy="106091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AEEA144-BDC4-4761-AB6B-2D2F81FE20FA}"/>
              </a:ext>
            </a:extLst>
          </p:cNvPr>
          <p:cNvCxnSpPr>
            <a:cxnSpLocks/>
          </p:cNvCxnSpPr>
          <p:nvPr/>
        </p:nvCxnSpPr>
        <p:spPr>
          <a:xfrm flipV="1">
            <a:off x="2811293" y="1836186"/>
            <a:ext cx="10048" cy="106091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9F6DE6D9-BB9E-4468-A6DA-F287B1A52501}"/>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22458" y="2058657"/>
            <a:ext cx="639629" cy="639629"/>
          </a:xfrm>
          <a:prstGeom prst="rect">
            <a:avLst/>
          </a:prstGeom>
        </p:spPr>
      </p:pic>
      <p:pic>
        <p:nvPicPr>
          <p:cNvPr id="63" name="Picture 62">
            <a:extLst>
              <a:ext uri="{FF2B5EF4-FFF2-40B4-BE49-F238E27FC236}">
                <a16:creationId xmlns:a16="http://schemas.microsoft.com/office/drawing/2014/main" id="{1186B7E4-E4EB-474A-8830-205C48E67F37}"/>
              </a:ext>
            </a:extLst>
          </p:cNvPr>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007532" y="2343910"/>
            <a:ext cx="639629" cy="639629"/>
          </a:xfrm>
          <a:prstGeom prst="rect">
            <a:avLst/>
          </a:prstGeom>
        </p:spPr>
      </p:pic>
      <p:cxnSp>
        <p:nvCxnSpPr>
          <p:cNvPr id="24" name="Straight Connector 23">
            <a:extLst>
              <a:ext uri="{FF2B5EF4-FFF2-40B4-BE49-F238E27FC236}">
                <a16:creationId xmlns:a16="http://schemas.microsoft.com/office/drawing/2014/main" id="{FFAB9CC6-509E-4FC8-946C-813492283DB4}"/>
              </a:ext>
            </a:extLst>
          </p:cNvPr>
          <p:cNvCxnSpPr>
            <a:cxnSpLocks/>
          </p:cNvCxnSpPr>
          <p:nvPr/>
        </p:nvCxnSpPr>
        <p:spPr>
          <a:xfrm flipH="1">
            <a:off x="4066112" y="1708220"/>
            <a:ext cx="10048" cy="2500322"/>
          </a:xfrm>
          <a:prstGeom prst="line">
            <a:avLst/>
          </a:prstGeom>
          <a:ln w="12700">
            <a:solidFill>
              <a:schemeClr val="tx1">
                <a:lumMod val="95000"/>
                <a:lumOff val="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A0F5D7C-552F-4029-A4CA-7D13CDCD9388}"/>
              </a:ext>
            </a:extLst>
          </p:cNvPr>
          <p:cNvCxnSpPr>
            <a:cxnSpLocks/>
            <a:endCxn id="62" idx="0"/>
          </p:cNvCxnSpPr>
          <p:nvPr/>
        </p:nvCxnSpPr>
        <p:spPr>
          <a:xfrm flipV="1">
            <a:off x="4076159" y="2058657"/>
            <a:ext cx="2466114" cy="94479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FFF718D1-5350-4BB4-B575-624E58FFF7DD}"/>
              </a:ext>
            </a:extLst>
          </p:cNvPr>
          <p:cNvCxnSpPr>
            <a:cxnSpLocks/>
          </p:cNvCxnSpPr>
          <p:nvPr/>
        </p:nvCxnSpPr>
        <p:spPr>
          <a:xfrm>
            <a:off x="2327346" y="2394588"/>
            <a:ext cx="1745463" cy="653737"/>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BFD0E333-CDE2-4EB5-9AC9-0CEA576AF26D}"/>
              </a:ext>
            </a:extLst>
          </p:cNvPr>
          <p:cNvCxnSpPr>
            <a:cxnSpLocks/>
            <a:stCxn id="39" idx="2"/>
          </p:cNvCxnSpPr>
          <p:nvPr/>
        </p:nvCxnSpPr>
        <p:spPr>
          <a:xfrm flipV="1">
            <a:off x="4076160" y="2641461"/>
            <a:ext cx="2395776" cy="1447182"/>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1D8BE79A-2858-4514-9341-962C4D9C7DE3}"/>
              </a:ext>
            </a:extLst>
          </p:cNvPr>
          <p:cNvCxnSpPr>
            <a:cxnSpLocks/>
          </p:cNvCxnSpPr>
          <p:nvPr/>
        </p:nvCxnSpPr>
        <p:spPr>
          <a:xfrm flipV="1">
            <a:off x="6481984" y="1228199"/>
            <a:ext cx="2356194" cy="1417691"/>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44D23616-9996-46F3-9608-CA0156D4ECD4}"/>
              </a:ext>
            </a:extLst>
          </p:cNvPr>
          <p:cNvCxnSpPr>
            <a:cxnSpLocks/>
          </p:cNvCxnSpPr>
          <p:nvPr/>
        </p:nvCxnSpPr>
        <p:spPr>
          <a:xfrm flipV="1">
            <a:off x="6533375" y="1228199"/>
            <a:ext cx="2304803" cy="840927"/>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910F5839-627D-4D63-9CF4-B39EADAA4CC3}"/>
              </a:ext>
            </a:extLst>
          </p:cNvPr>
          <p:cNvCxnSpPr>
            <a:cxnSpLocks/>
          </p:cNvCxnSpPr>
          <p:nvPr/>
        </p:nvCxnSpPr>
        <p:spPr>
          <a:xfrm>
            <a:off x="2439237" y="2938543"/>
            <a:ext cx="1633572" cy="1165053"/>
          </a:xfrm>
          <a:prstGeom prst="line">
            <a:avLst/>
          </a:prstGeom>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0007DB60-4E67-4026-AFF9-13A86AA9561B}"/>
              </a:ext>
            </a:extLst>
          </p:cNvPr>
          <p:cNvCxnSpPr>
            <a:cxnSpLocks/>
          </p:cNvCxnSpPr>
          <p:nvPr/>
        </p:nvCxnSpPr>
        <p:spPr>
          <a:xfrm>
            <a:off x="797177" y="1773490"/>
            <a:ext cx="1633572" cy="1165053"/>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5AA074FD-32A9-40DB-A10B-5B20BD6A1BB2}"/>
              </a:ext>
            </a:extLst>
          </p:cNvPr>
          <p:cNvCxnSpPr>
            <a:cxnSpLocks/>
          </p:cNvCxnSpPr>
          <p:nvPr/>
        </p:nvCxnSpPr>
        <p:spPr>
          <a:xfrm>
            <a:off x="796155" y="1759164"/>
            <a:ext cx="1562432" cy="657476"/>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80" name="TextBox 79">
            <a:extLst>
              <a:ext uri="{FF2B5EF4-FFF2-40B4-BE49-F238E27FC236}">
                <a16:creationId xmlns:a16="http://schemas.microsoft.com/office/drawing/2014/main" id="{0BC065D6-C684-4FDA-9B77-622F0D14AAEC}"/>
              </a:ext>
            </a:extLst>
          </p:cNvPr>
          <p:cNvSpPr txBox="1"/>
          <p:nvPr/>
        </p:nvSpPr>
        <p:spPr>
          <a:xfrm>
            <a:off x="139541" y="1528767"/>
            <a:ext cx="1028952" cy="246221"/>
          </a:xfrm>
          <a:prstGeom prst="rect">
            <a:avLst/>
          </a:prstGeom>
          <a:noFill/>
        </p:spPr>
        <p:txBody>
          <a:bodyPr wrap="square" rtlCol="0">
            <a:spAutoFit/>
          </a:bodyPr>
          <a:lstStyle/>
          <a:p>
            <a:pPr algn="ctr"/>
            <a:r>
              <a:rPr lang="en-US" sz="1000" dirty="0">
                <a:solidFill>
                  <a:schemeClr val="accent3">
                    <a:lumMod val="50000"/>
                  </a:schemeClr>
                </a:solidFill>
              </a:rPr>
              <a:t>Optic Center</a:t>
            </a:r>
          </a:p>
        </p:txBody>
      </p:sp>
      <p:sp>
        <p:nvSpPr>
          <p:cNvPr id="81" name="TextBox 80">
            <a:extLst>
              <a:ext uri="{FF2B5EF4-FFF2-40B4-BE49-F238E27FC236}">
                <a16:creationId xmlns:a16="http://schemas.microsoft.com/office/drawing/2014/main" id="{14EF6CA8-16E9-43CB-9F16-4979B95F827A}"/>
              </a:ext>
            </a:extLst>
          </p:cNvPr>
          <p:cNvSpPr txBox="1"/>
          <p:nvPr/>
        </p:nvSpPr>
        <p:spPr>
          <a:xfrm>
            <a:off x="8115048" y="1032052"/>
            <a:ext cx="1028952" cy="246221"/>
          </a:xfrm>
          <a:prstGeom prst="rect">
            <a:avLst/>
          </a:prstGeom>
          <a:noFill/>
        </p:spPr>
        <p:txBody>
          <a:bodyPr wrap="square" rtlCol="0">
            <a:spAutoFit/>
          </a:bodyPr>
          <a:lstStyle/>
          <a:p>
            <a:pPr algn="ctr"/>
            <a:r>
              <a:rPr lang="en-US" sz="1000" dirty="0"/>
              <a:t>Optic Center</a:t>
            </a:r>
          </a:p>
        </p:txBody>
      </p:sp>
      <p:sp>
        <p:nvSpPr>
          <p:cNvPr id="82" name="TextBox 81">
            <a:extLst>
              <a:ext uri="{FF2B5EF4-FFF2-40B4-BE49-F238E27FC236}">
                <a16:creationId xmlns:a16="http://schemas.microsoft.com/office/drawing/2014/main" id="{9CA3EF02-7020-48A0-A4F0-1407A6BD121E}"/>
              </a:ext>
            </a:extLst>
          </p:cNvPr>
          <p:cNvSpPr txBox="1"/>
          <p:nvPr/>
        </p:nvSpPr>
        <p:spPr>
          <a:xfrm>
            <a:off x="895809" y="2979694"/>
            <a:ext cx="1028952" cy="246221"/>
          </a:xfrm>
          <a:prstGeom prst="rect">
            <a:avLst/>
          </a:prstGeom>
          <a:noFill/>
        </p:spPr>
        <p:txBody>
          <a:bodyPr wrap="square" rtlCol="0">
            <a:spAutoFit/>
          </a:bodyPr>
          <a:lstStyle/>
          <a:p>
            <a:pPr algn="ctr"/>
            <a:r>
              <a:rPr lang="en-US" sz="1000" dirty="0">
                <a:solidFill>
                  <a:schemeClr val="accent3">
                    <a:lumMod val="50000"/>
                  </a:schemeClr>
                </a:solidFill>
              </a:rPr>
              <a:t>Observation r</a:t>
            </a:r>
          </a:p>
        </p:txBody>
      </p:sp>
      <p:sp>
        <p:nvSpPr>
          <p:cNvPr id="83" name="TextBox 82">
            <a:extLst>
              <a:ext uri="{FF2B5EF4-FFF2-40B4-BE49-F238E27FC236}">
                <a16:creationId xmlns:a16="http://schemas.microsoft.com/office/drawing/2014/main" id="{75A67D7D-D651-4D91-BD1C-6E95DF3101EF}"/>
              </a:ext>
            </a:extLst>
          </p:cNvPr>
          <p:cNvSpPr txBox="1"/>
          <p:nvPr/>
        </p:nvSpPr>
        <p:spPr>
          <a:xfrm>
            <a:off x="7025485" y="2902473"/>
            <a:ext cx="1028952" cy="246221"/>
          </a:xfrm>
          <a:prstGeom prst="rect">
            <a:avLst/>
          </a:prstGeom>
          <a:noFill/>
        </p:spPr>
        <p:txBody>
          <a:bodyPr wrap="square" rtlCol="0">
            <a:spAutoFit/>
          </a:bodyPr>
          <a:lstStyle/>
          <a:p>
            <a:pPr algn="ctr"/>
            <a:r>
              <a:rPr lang="en-US" sz="1000" dirty="0">
                <a:solidFill>
                  <a:srgbClr val="0070C0"/>
                </a:solidFill>
              </a:rPr>
              <a:t>Observation q</a:t>
            </a:r>
          </a:p>
        </p:txBody>
      </p:sp>
      <p:sp>
        <p:nvSpPr>
          <p:cNvPr id="84" name="TextBox 83">
            <a:extLst>
              <a:ext uri="{FF2B5EF4-FFF2-40B4-BE49-F238E27FC236}">
                <a16:creationId xmlns:a16="http://schemas.microsoft.com/office/drawing/2014/main" id="{A2A8A0DC-2595-4C23-9D17-97D0C0270D0A}"/>
              </a:ext>
            </a:extLst>
          </p:cNvPr>
          <p:cNvSpPr txBox="1"/>
          <p:nvPr/>
        </p:nvSpPr>
        <p:spPr>
          <a:xfrm>
            <a:off x="2080661" y="1587893"/>
            <a:ext cx="1914894" cy="246221"/>
          </a:xfrm>
          <a:prstGeom prst="rect">
            <a:avLst/>
          </a:prstGeom>
          <a:noFill/>
        </p:spPr>
        <p:txBody>
          <a:bodyPr wrap="square" rtlCol="0">
            <a:spAutoFit/>
          </a:bodyPr>
          <a:lstStyle/>
          <a:p>
            <a:r>
              <a:rPr lang="en-US" sz="1000" dirty="0">
                <a:solidFill>
                  <a:schemeClr val="accent3">
                    <a:lumMod val="50000"/>
                  </a:schemeClr>
                </a:solidFill>
              </a:rPr>
              <a:t>Image plane of camera j</a:t>
            </a:r>
          </a:p>
        </p:txBody>
      </p:sp>
      <p:sp>
        <p:nvSpPr>
          <p:cNvPr id="85" name="TextBox 84">
            <a:extLst>
              <a:ext uri="{FF2B5EF4-FFF2-40B4-BE49-F238E27FC236}">
                <a16:creationId xmlns:a16="http://schemas.microsoft.com/office/drawing/2014/main" id="{64EC7361-FDAC-4000-BD62-E61E3A79C932}"/>
              </a:ext>
            </a:extLst>
          </p:cNvPr>
          <p:cNvSpPr txBox="1"/>
          <p:nvPr/>
        </p:nvSpPr>
        <p:spPr>
          <a:xfrm>
            <a:off x="5267189" y="1347096"/>
            <a:ext cx="1914894" cy="246221"/>
          </a:xfrm>
          <a:prstGeom prst="rect">
            <a:avLst/>
          </a:prstGeom>
          <a:noFill/>
        </p:spPr>
        <p:txBody>
          <a:bodyPr wrap="square" rtlCol="0">
            <a:spAutoFit/>
          </a:bodyPr>
          <a:lstStyle/>
          <a:p>
            <a:r>
              <a:rPr lang="en-US" sz="1000" dirty="0">
                <a:solidFill>
                  <a:srgbClr val="004581"/>
                </a:solidFill>
              </a:rPr>
              <a:t>Image plane of camera k</a:t>
            </a:r>
          </a:p>
        </p:txBody>
      </p:sp>
      <p:cxnSp>
        <p:nvCxnSpPr>
          <p:cNvPr id="87" name="Straight Arrow Connector 86">
            <a:extLst>
              <a:ext uri="{FF2B5EF4-FFF2-40B4-BE49-F238E27FC236}">
                <a16:creationId xmlns:a16="http://schemas.microsoft.com/office/drawing/2014/main" id="{D609CFC7-959C-4389-8C17-4964AFCDF411}"/>
              </a:ext>
            </a:extLst>
          </p:cNvPr>
          <p:cNvCxnSpPr/>
          <p:nvPr/>
        </p:nvCxnSpPr>
        <p:spPr>
          <a:xfrm>
            <a:off x="806203" y="1749116"/>
            <a:ext cx="3269957" cy="1325679"/>
          </a:xfrm>
          <a:prstGeom prst="straightConnector1">
            <a:avLst/>
          </a:prstGeom>
          <a:ln w="57150">
            <a:solidFill>
              <a:schemeClr val="accent3">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89" name="Straight Arrow Connector 88">
            <a:extLst>
              <a:ext uri="{FF2B5EF4-FFF2-40B4-BE49-F238E27FC236}">
                <a16:creationId xmlns:a16="http://schemas.microsoft.com/office/drawing/2014/main" id="{4FC681E0-9AEC-486E-A1A4-D083EF4E285F}"/>
              </a:ext>
            </a:extLst>
          </p:cNvPr>
          <p:cNvCxnSpPr/>
          <p:nvPr/>
        </p:nvCxnSpPr>
        <p:spPr>
          <a:xfrm flipH="1">
            <a:off x="4052713" y="1258343"/>
            <a:ext cx="4765369" cy="18201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30DF1395-4BD5-4A08-9019-EF06F9A66422}"/>
              </a:ext>
            </a:extLst>
          </p:cNvPr>
          <p:cNvSpPr txBox="1"/>
          <p:nvPr/>
        </p:nvSpPr>
        <p:spPr>
          <a:xfrm>
            <a:off x="3597590" y="2612989"/>
            <a:ext cx="1439403" cy="300082"/>
          </a:xfrm>
          <a:prstGeom prst="rect">
            <a:avLst/>
          </a:prstGeom>
          <a:noFill/>
        </p:spPr>
        <p:txBody>
          <a:bodyPr wrap="square" rtlCol="0">
            <a:spAutoFit/>
          </a:bodyPr>
          <a:lstStyle/>
          <a:p>
            <a:r>
              <a:rPr lang="en-US" b="1" dirty="0">
                <a:solidFill>
                  <a:srgbClr val="00B050"/>
                </a:solidFill>
              </a:rPr>
              <a:t>Head Point</a:t>
            </a:r>
          </a:p>
        </p:txBody>
      </p:sp>
      <p:cxnSp>
        <p:nvCxnSpPr>
          <p:cNvPr id="94" name="Straight Arrow Connector 93">
            <a:extLst>
              <a:ext uri="{FF2B5EF4-FFF2-40B4-BE49-F238E27FC236}">
                <a16:creationId xmlns:a16="http://schemas.microsoft.com/office/drawing/2014/main" id="{C1264D89-3329-4659-A5EC-3733A60D5115}"/>
              </a:ext>
            </a:extLst>
          </p:cNvPr>
          <p:cNvCxnSpPr>
            <a:cxnSpLocks/>
            <a:stCxn id="39" idx="0"/>
            <a:endCxn id="39" idx="2"/>
          </p:cNvCxnSpPr>
          <p:nvPr/>
        </p:nvCxnSpPr>
        <p:spPr>
          <a:xfrm>
            <a:off x="4076160" y="2954215"/>
            <a:ext cx="0" cy="1134428"/>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BD4E0C9-2B32-4F75-8101-A8CC0C773E61}"/>
              </a:ext>
            </a:extLst>
          </p:cNvPr>
          <p:cNvCxnSpPr>
            <a:cxnSpLocks/>
          </p:cNvCxnSpPr>
          <p:nvPr/>
        </p:nvCxnSpPr>
        <p:spPr>
          <a:xfrm flipV="1">
            <a:off x="4107080" y="3018664"/>
            <a:ext cx="1108789" cy="156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992411A-602C-4173-B395-D81D891C6A00}"/>
              </a:ext>
            </a:extLst>
          </p:cNvPr>
          <p:cNvCxnSpPr>
            <a:cxnSpLocks/>
          </p:cNvCxnSpPr>
          <p:nvPr/>
        </p:nvCxnSpPr>
        <p:spPr>
          <a:xfrm flipV="1">
            <a:off x="4052713" y="4087181"/>
            <a:ext cx="1108789" cy="156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005453A-180F-4A12-BA92-BE2062C31D76}"/>
              </a:ext>
            </a:extLst>
          </p:cNvPr>
          <p:cNvCxnSpPr/>
          <p:nvPr/>
        </p:nvCxnSpPr>
        <p:spPr>
          <a:xfrm>
            <a:off x="5215869" y="3018664"/>
            <a:ext cx="0" cy="1084189"/>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9ED82231-C994-4AF6-AE8D-D4E24252551C}"/>
              </a:ext>
            </a:extLst>
          </p:cNvPr>
          <p:cNvSpPr txBox="1"/>
          <p:nvPr/>
        </p:nvSpPr>
        <p:spPr>
          <a:xfrm>
            <a:off x="5234796" y="3393768"/>
            <a:ext cx="1617784" cy="300082"/>
          </a:xfrm>
          <a:prstGeom prst="rect">
            <a:avLst/>
          </a:prstGeom>
          <a:noFill/>
        </p:spPr>
        <p:txBody>
          <a:bodyPr wrap="square" rtlCol="0">
            <a:spAutoFit/>
          </a:bodyPr>
          <a:lstStyle/>
          <a:p>
            <a:r>
              <a:rPr lang="en-US" b="1" dirty="0">
                <a:solidFill>
                  <a:srgbClr val="00B050"/>
                </a:solidFill>
              </a:rPr>
              <a:t>Height</a:t>
            </a:r>
          </a:p>
        </p:txBody>
      </p:sp>
      <p:sp>
        <p:nvSpPr>
          <p:cNvPr id="101" name="TextBox 100">
            <a:extLst>
              <a:ext uri="{FF2B5EF4-FFF2-40B4-BE49-F238E27FC236}">
                <a16:creationId xmlns:a16="http://schemas.microsoft.com/office/drawing/2014/main" id="{E1CC98DD-2C24-4877-BBE2-F51CC1059414}"/>
              </a:ext>
            </a:extLst>
          </p:cNvPr>
          <p:cNvSpPr txBox="1"/>
          <p:nvPr/>
        </p:nvSpPr>
        <p:spPr>
          <a:xfrm>
            <a:off x="3025210" y="4158313"/>
            <a:ext cx="2239491" cy="300082"/>
          </a:xfrm>
          <a:prstGeom prst="rect">
            <a:avLst/>
          </a:prstGeom>
          <a:noFill/>
        </p:spPr>
        <p:txBody>
          <a:bodyPr wrap="square" rtlCol="0">
            <a:spAutoFit/>
          </a:bodyPr>
          <a:lstStyle/>
          <a:p>
            <a:r>
              <a:rPr lang="en-US" b="1" dirty="0">
                <a:solidFill>
                  <a:srgbClr val="00B050"/>
                </a:solidFill>
              </a:rPr>
              <a:t>Estimated Standing Location</a:t>
            </a:r>
          </a:p>
        </p:txBody>
      </p:sp>
      <p:cxnSp>
        <p:nvCxnSpPr>
          <p:cNvPr id="4" name="Straight Arrow Connector 3">
            <a:extLst>
              <a:ext uri="{FF2B5EF4-FFF2-40B4-BE49-F238E27FC236}">
                <a16:creationId xmlns:a16="http://schemas.microsoft.com/office/drawing/2014/main" id="{ED4167F3-1915-4B0F-9C3A-721D769FA5D7}"/>
              </a:ext>
            </a:extLst>
          </p:cNvPr>
          <p:cNvCxnSpPr>
            <a:cxnSpLocks/>
          </p:cNvCxnSpPr>
          <p:nvPr/>
        </p:nvCxnSpPr>
        <p:spPr>
          <a:xfrm flipV="1">
            <a:off x="4106856" y="2660186"/>
            <a:ext cx="2397317" cy="14600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F5E0FB3-607C-486B-9034-7F724400623F}"/>
              </a:ext>
            </a:extLst>
          </p:cNvPr>
          <p:cNvCxnSpPr>
            <a:cxnSpLocks/>
            <a:endCxn id="63" idx="2"/>
          </p:cNvCxnSpPr>
          <p:nvPr/>
        </p:nvCxnSpPr>
        <p:spPr>
          <a:xfrm flipH="1" flipV="1">
            <a:off x="2327347" y="2983539"/>
            <a:ext cx="1749272" cy="1149906"/>
          </a:xfrm>
          <a:prstGeom prst="straightConnector1">
            <a:avLst/>
          </a:prstGeom>
          <a:ln w="5715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234D249-9A25-4D44-AC77-F092AB4EC13D}"/>
              </a:ext>
            </a:extLst>
          </p:cNvPr>
          <p:cNvGrpSpPr/>
          <p:nvPr/>
        </p:nvGrpSpPr>
        <p:grpSpPr>
          <a:xfrm>
            <a:off x="3798093" y="3160975"/>
            <a:ext cx="534566" cy="870745"/>
            <a:chOff x="576721" y="3552825"/>
            <a:chExt cx="652004" cy="1062038"/>
          </a:xfrm>
        </p:grpSpPr>
        <p:cxnSp>
          <p:nvCxnSpPr>
            <p:cNvPr id="8" name="Straight Connector 7">
              <a:extLst>
                <a:ext uri="{FF2B5EF4-FFF2-40B4-BE49-F238E27FC236}">
                  <a16:creationId xmlns:a16="http://schemas.microsoft.com/office/drawing/2014/main" id="{99EDA828-E386-474E-BF2D-705338A834FC}"/>
                </a:ext>
              </a:extLst>
            </p:cNvPr>
            <p:cNvCxnSpPr/>
            <p:nvPr/>
          </p:nvCxnSpPr>
          <p:spPr>
            <a:xfrm>
              <a:off x="590550" y="3552825"/>
              <a:ext cx="0" cy="106203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58C0D4F-AEE4-4471-B8B3-D25638E490B1}"/>
                </a:ext>
              </a:extLst>
            </p:cNvPr>
            <p:cNvCxnSpPr/>
            <p:nvPr/>
          </p:nvCxnSpPr>
          <p:spPr>
            <a:xfrm>
              <a:off x="585788" y="3562350"/>
              <a:ext cx="63817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75966AE-9AC7-45AF-BB10-4786412BF54E}"/>
                </a:ext>
              </a:extLst>
            </p:cNvPr>
            <p:cNvCxnSpPr/>
            <p:nvPr/>
          </p:nvCxnSpPr>
          <p:spPr>
            <a:xfrm>
              <a:off x="1228725" y="3552825"/>
              <a:ext cx="0" cy="106203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23D70CF-310F-4DBF-900F-A777FF3AAC76}"/>
                </a:ext>
              </a:extLst>
            </p:cNvPr>
            <p:cNvCxnSpPr/>
            <p:nvPr/>
          </p:nvCxnSpPr>
          <p:spPr>
            <a:xfrm flipH="1">
              <a:off x="585788" y="4614863"/>
              <a:ext cx="63817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15389B4-612D-444F-A8E4-7C7256B0201F}"/>
                </a:ext>
              </a:extLst>
            </p:cNvPr>
            <p:cNvCxnSpPr/>
            <p:nvPr/>
          </p:nvCxnSpPr>
          <p:spPr>
            <a:xfrm>
              <a:off x="576721" y="4087181"/>
              <a:ext cx="63817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09189C8-424A-4035-A8D0-5BBF711AC7BA}"/>
                </a:ext>
              </a:extLst>
            </p:cNvPr>
            <p:cNvCxnSpPr/>
            <p:nvPr/>
          </p:nvCxnSpPr>
          <p:spPr>
            <a:xfrm>
              <a:off x="585788" y="4350075"/>
              <a:ext cx="63817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E8F3F1B-24EC-48FE-B75C-3BE8E3A1F0D1}"/>
                </a:ext>
              </a:extLst>
            </p:cNvPr>
            <p:cNvCxnSpPr/>
            <p:nvPr/>
          </p:nvCxnSpPr>
          <p:spPr>
            <a:xfrm>
              <a:off x="576721" y="3817498"/>
              <a:ext cx="63817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B9CE3B9A-B0A0-4E78-BF31-9D653E666E25}"/>
              </a:ext>
            </a:extLst>
          </p:cNvPr>
          <p:cNvGrpSpPr/>
          <p:nvPr/>
        </p:nvGrpSpPr>
        <p:grpSpPr>
          <a:xfrm>
            <a:off x="2169268" y="2496621"/>
            <a:ext cx="288751" cy="470341"/>
            <a:chOff x="576721" y="3552825"/>
            <a:chExt cx="652004" cy="1062038"/>
          </a:xfrm>
        </p:grpSpPr>
        <p:cxnSp>
          <p:nvCxnSpPr>
            <p:cNvPr id="71" name="Straight Connector 70">
              <a:extLst>
                <a:ext uri="{FF2B5EF4-FFF2-40B4-BE49-F238E27FC236}">
                  <a16:creationId xmlns:a16="http://schemas.microsoft.com/office/drawing/2014/main" id="{95CE476F-3886-48C9-B351-22DA218F46CB}"/>
                </a:ext>
              </a:extLst>
            </p:cNvPr>
            <p:cNvCxnSpPr/>
            <p:nvPr/>
          </p:nvCxnSpPr>
          <p:spPr>
            <a:xfrm>
              <a:off x="590550" y="3552825"/>
              <a:ext cx="0" cy="106203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CAFA204-FCA5-437E-8B0F-0A9461FE8AC5}"/>
                </a:ext>
              </a:extLst>
            </p:cNvPr>
            <p:cNvCxnSpPr/>
            <p:nvPr/>
          </p:nvCxnSpPr>
          <p:spPr>
            <a:xfrm>
              <a:off x="585788" y="3562350"/>
              <a:ext cx="63817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F7A1DB4-6519-4C18-8E29-5E6723AC2637}"/>
                </a:ext>
              </a:extLst>
            </p:cNvPr>
            <p:cNvCxnSpPr/>
            <p:nvPr/>
          </p:nvCxnSpPr>
          <p:spPr>
            <a:xfrm>
              <a:off x="1228725" y="3552825"/>
              <a:ext cx="0" cy="106203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F18A78-E11E-4640-A39D-D819B140A651}"/>
                </a:ext>
              </a:extLst>
            </p:cNvPr>
            <p:cNvCxnSpPr/>
            <p:nvPr/>
          </p:nvCxnSpPr>
          <p:spPr>
            <a:xfrm flipH="1">
              <a:off x="585788" y="4614863"/>
              <a:ext cx="63817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CBC814A-35E3-4B63-8E5B-4A6DBB97EBA5}"/>
                </a:ext>
              </a:extLst>
            </p:cNvPr>
            <p:cNvCxnSpPr/>
            <p:nvPr/>
          </p:nvCxnSpPr>
          <p:spPr>
            <a:xfrm>
              <a:off x="576721" y="4087181"/>
              <a:ext cx="63817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190C8D9-387C-4EDD-BEBE-0C9CD846D2A8}"/>
                </a:ext>
              </a:extLst>
            </p:cNvPr>
            <p:cNvCxnSpPr/>
            <p:nvPr/>
          </p:nvCxnSpPr>
          <p:spPr>
            <a:xfrm>
              <a:off x="585788" y="4350075"/>
              <a:ext cx="63817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232144E-0B22-40C2-8A0E-31EE6384198C}"/>
                </a:ext>
              </a:extLst>
            </p:cNvPr>
            <p:cNvCxnSpPr/>
            <p:nvPr/>
          </p:nvCxnSpPr>
          <p:spPr>
            <a:xfrm>
              <a:off x="576721" y="3817498"/>
              <a:ext cx="63817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8063DCBE-2BC1-418D-B51A-88203DB8E146}"/>
              </a:ext>
            </a:extLst>
          </p:cNvPr>
          <p:cNvGrpSpPr/>
          <p:nvPr/>
        </p:nvGrpSpPr>
        <p:grpSpPr>
          <a:xfrm>
            <a:off x="6388583" y="2181426"/>
            <a:ext cx="288751" cy="470341"/>
            <a:chOff x="576721" y="3552825"/>
            <a:chExt cx="652004" cy="1062038"/>
          </a:xfrm>
        </p:grpSpPr>
        <p:cxnSp>
          <p:nvCxnSpPr>
            <p:cNvPr id="92" name="Straight Connector 91">
              <a:extLst>
                <a:ext uri="{FF2B5EF4-FFF2-40B4-BE49-F238E27FC236}">
                  <a16:creationId xmlns:a16="http://schemas.microsoft.com/office/drawing/2014/main" id="{7D7E9F7B-9D0F-4719-ABC3-F314F5ED73AC}"/>
                </a:ext>
              </a:extLst>
            </p:cNvPr>
            <p:cNvCxnSpPr/>
            <p:nvPr/>
          </p:nvCxnSpPr>
          <p:spPr>
            <a:xfrm>
              <a:off x="590550" y="3552825"/>
              <a:ext cx="0" cy="106203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4021F27-6A92-4FA3-9D96-783B687828B9}"/>
                </a:ext>
              </a:extLst>
            </p:cNvPr>
            <p:cNvCxnSpPr/>
            <p:nvPr/>
          </p:nvCxnSpPr>
          <p:spPr>
            <a:xfrm>
              <a:off x="585788" y="3562350"/>
              <a:ext cx="63817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61DDEB1-F8B5-4609-A330-A98AE6054E2E}"/>
                </a:ext>
              </a:extLst>
            </p:cNvPr>
            <p:cNvCxnSpPr/>
            <p:nvPr/>
          </p:nvCxnSpPr>
          <p:spPr>
            <a:xfrm>
              <a:off x="1228725" y="3552825"/>
              <a:ext cx="0" cy="106203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9F87770-C62C-4F9C-A915-DEC3AF857975}"/>
                </a:ext>
              </a:extLst>
            </p:cNvPr>
            <p:cNvCxnSpPr/>
            <p:nvPr/>
          </p:nvCxnSpPr>
          <p:spPr>
            <a:xfrm flipH="1">
              <a:off x="585788" y="4614863"/>
              <a:ext cx="63817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2AF370F-C2BB-4A6C-A324-94782DA53B8F}"/>
                </a:ext>
              </a:extLst>
            </p:cNvPr>
            <p:cNvCxnSpPr/>
            <p:nvPr/>
          </p:nvCxnSpPr>
          <p:spPr>
            <a:xfrm>
              <a:off x="576721" y="4087181"/>
              <a:ext cx="63817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6C29FFD-2A05-4649-93E4-84DEC8E58FF2}"/>
                </a:ext>
              </a:extLst>
            </p:cNvPr>
            <p:cNvCxnSpPr/>
            <p:nvPr/>
          </p:nvCxnSpPr>
          <p:spPr>
            <a:xfrm>
              <a:off x="585788" y="4350075"/>
              <a:ext cx="63817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350FDA0-CF62-4280-B806-63B82DDAE87E}"/>
                </a:ext>
              </a:extLst>
            </p:cNvPr>
            <p:cNvCxnSpPr/>
            <p:nvPr/>
          </p:nvCxnSpPr>
          <p:spPr>
            <a:xfrm>
              <a:off x="576721" y="3817498"/>
              <a:ext cx="638175"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0604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1000"/>
                                        <p:tgtEl>
                                          <p:spTgt spid="36">
                                            <p:txEl>
                                              <p:pRg st="0" end="0"/>
                                            </p:txEl>
                                          </p:spTgt>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animEffect transition="in" filter="wipe(left)">
                                      <p:cBhvr>
                                        <p:cTn id="11" dur="1000"/>
                                        <p:tgtEl>
                                          <p:spTgt spid="36">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1000"/>
                                        <p:tgtEl>
                                          <p:spTgt spid="39"/>
                                        </p:tgtEl>
                                      </p:cBhvr>
                                    </p:animEffect>
                                  </p:childTnLst>
                                </p:cTn>
                              </p:par>
                              <p:par>
                                <p:cTn id="16" presetID="10" presetClass="entr" presetSubtype="0" fill="hold"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1000"/>
                                        <p:tgtEl>
                                          <p:spTgt spid="62"/>
                                        </p:tgtEl>
                                      </p:cBhvr>
                                    </p:animEffect>
                                  </p:childTnLst>
                                </p:cTn>
                              </p:par>
                              <p:par>
                                <p:cTn id="19" presetID="10" presetClass="entr" presetSubtype="0"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1000"/>
                                        <p:tgtEl>
                                          <p:spTgt spid="63"/>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1000"/>
                                        <p:tgtEl>
                                          <p:spTgt spid="41"/>
                                        </p:tgtEl>
                                      </p:cBhvr>
                                    </p:animEffect>
                                  </p:childTnLst>
                                </p:cTn>
                              </p:par>
                              <p:par>
                                <p:cTn id="28" presetID="10" presetClass="entr" presetSubtype="0" fill="hold"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1000"/>
                                        <p:tgtEl>
                                          <p:spTgt spid="53"/>
                                        </p:tgtEl>
                                      </p:cBhvr>
                                    </p:animEffect>
                                  </p:childTnLst>
                                </p:cTn>
                              </p:par>
                              <p:par>
                                <p:cTn id="31" presetID="10"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1000"/>
                                        <p:tgtEl>
                                          <p:spTgt spid="54"/>
                                        </p:tgtEl>
                                      </p:cBhvr>
                                    </p:animEffect>
                                  </p:childTnLst>
                                </p:cTn>
                              </p:par>
                              <p:par>
                                <p:cTn id="34" presetID="10"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childTnLst>
                                </p:cTn>
                              </p:par>
                              <p:par>
                                <p:cTn id="37" presetID="10" presetClass="entr" presetSubtype="0" fill="hold"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1000"/>
                                        <p:tgtEl>
                                          <p:spTgt spid="55"/>
                                        </p:tgtEl>
                                      </p:cBhvr>
                                    </p:animEffect>
                                  </p:childTnLst>
                                </p:cTn>
                              </p:par>
                              <p:par>
                                <p:cTn id="40" presetID="10" presetClass="entr" presetSubtype="0" fill="hold" nodeType="with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1000"/>
                                        <p:tgtEl>
                                          <p:spTgt spid="56"/>
                                        </p:tgtEl>
                                      </p:cBhvr>
                                    </p:animEffect>
                                  </p:childTnLst>
                                </p:cTn>
                              </p:par>
                              <p:par>
                                <p:cTn id="43" presetID="10" presetClass="entr" presetSubtype="0" fill="hold" nodeType="with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1000"/>
                                        <p:tgtEl>
                                          <p:spTgt spid="57"/>
                                        </p:tgtEl>
                                      </p:cBhvr>
                                    </p:animEffect>
                                  </p:childTnLst>
                                </p:cTn>
                              </p:par>
                              <p:par>
                                <p:cTn id="46" presetID="10" presetClass="entr" presetSubtype="0" fill="hold" nodeType="with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fade">
                                      <p:cBhvr>
                                        <p:cTn id="48" dur="1000"/>
                                        <p:tgtEl>
                                          <p:spTgt spid="58"/>
                                        </p:tgtEl>
                                      </p:cBhvr>
                                    </p:animEffect>
                                  </p:childTnLst>
                                </p:cTn>
                              </p:par>
                              <p:par>
                                <p:cTn id="49" presetID="10" presetClass="entr" presetSubtype="0" fill="hold" nodeType="withEffect">
                                  <p:stCondLst>
                                    <p:cond delay="0"/>
                                  </p:stCondLst>
                                  <p:childTnLst>
                                    <p:set>
                                      <p:cBhvr>
                                        <p:cTn id="50" dur="1" fill="hold">
                                          <p:stCondLst>
                                            <p:cond delay="0"/>
                                          </p:stCondLst>
                                        </p:cTn>
                                        <p:tgtEl>
                                          <p:spTgt spid="59"/>
                                        </p:tgtEl>
                                        <p:attrNameLst>
                                          <p:attrName>style.visibility</p:attrName>
                                        </p:attrNameLst>
                                      </p:cBhvr>
                                      <p:to>
                                        <p:strVal val="visible"/>
                                      </p:to>
                                    </p:set>
                                    <p:animEffect transition="in" filter="fade">
                                      <p:cBhvr>
                                        <p:cTn id="51" dur="1000"/>
                                        <p:tgtEl>
                                          <p:spTgt spid="59"/>
                                        </p:tgtEl>
                                      </p:cBhvr>
                                    </p:animEffect>
                                  </p:childTnLst>
                                </p:cTn>
                              </p:par>
                              <p:par>
                                <p:cTn id="52" presetID="10" presetClass="entr" presetSubtype="0" fill="hold" nodeType="withEffect">
                                  <p:stCondLst>
                                    <p:cond delay="0"/>
                                  </p:stCondLst>
                                  <p:childTnLst>
                                    <p:set>
                                      <p:cBhvr>
                                        <p:cTn id="53" dur="1" fill="hold">
                                          <p:stCondLst>
                                            <p:cond delay="0"/>
                                          </p:stCondLst>
                                        </p:cTn>
                                        <p:tgtEl>
                                          <p:spTgt spid="60"/>
                                        </p:tgtEl>
                                        <p:attrNameLst>
                                          <p:attrName>style.visibility</p:attrName>
                                        </p:attrNameLst>
                                      </p:cBhvr>
                                      <p:to>
                                        <p:strVal val="visible"/>
                                      </p:to>
                                    </p:set>
                                    <p:animEffect transition="in" filter="fade">
                                      <p:cBhvr>
                                        <p:cTn id="54" dur="1000"/>
                                        <p:tgtEl>
                                          <p:spTgt spid="60"/>
                                        </p:tgtEl>
                                      </p:cBhvr>
                                    </p:animEffect>
                                  </p:childTnLst>
                                </p:cTn>
                              </p:par>
                              <p:par>
                                <p:cTn id="55" presetID="10" presetClass="entr" presetSubtype="0" fill="hold" nodeType="with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1000"/>
                                        <p:tgtEl>
                                          <p:spTgt spid="61"/>
                                        </p:tgtEl>
                                      </p:cBhvr>
                                    </p:animEffect>
                                  </p:childTnLst>
                                </p:cTn>
                              </p:par>
                              <p:par>
                                <p:cTn id="58" presetID="10" presetClass="entr" presetSubtype="0" fill="hold"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1000"/>
                                        <p:tgtEl>
                                          <p:spTgt spid="24"/>
                                        </p:tgtEl>
                                      </p:cBhvr>
                                    </p:animEffect>
                                  </p:childTnLst>
                                </p:cTn>
                              </p:par>
                              <p:par>
                                <p:cTn id="61" presetID="10"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0"/>
                                        <p:tgtEl>
                                          <p:spTgt spid="30"/>
                                        </p:tgtEl>
                                      </p:cBhvr>
                                    </p:animEffect>
                                  </p:childTnLst>
                                </p:cTn>
                              </p:par>
                              <p:par>
                                <p:cTn id="64" presetID="10" presetClass="entr" presetSubtype="0" fill="hold" nodeType="with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fade">
                                      <p:cBhvr>
                                        <p:cTn id="66" dur="1000"/>
                                        <p:tgtEl>
                                          <p:spTgt spid="64"/>
                                        </p:tgtEl>
                                      </p:cBhvr>
                                    </p:animEffect>
                                  </p:childTnLst>
                                </p:cTn>
                              </p:par>
                              <p:par>
                                <p:cTn id="67" presetID="10"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fade">
                                      <p:cBhvr>
                                        <p:cTn id="69" dur="1000"/>
                                        <p:tgtEl>
                                          <p:spTgt spid="65"/>
                                        </p:tgtEl>
                                      </p:cBhvr>
                                    </p:animEffect>
                                  </p:childTnLst>
                                </p:cTn>
                              </p:par>
                              <p:par>
                                <p:cTn id="70" presetID="10" presetClass="entr" presetSubtype="0" fill="hold" nodeType="withEffect">
                                  <p:stCondLst>
                                    <p:cond delay="0"/>
                                  </p:stCondLst>
                                  <p:childTnLst>
                                    <p:set>
                                      <p:cBhvr>
                                        <p:cTn id="71" dur="1" fill="hold">
                                          <p:stCondLst>
                                            <p:cond delay="0"/>
                                          </p:stCondLst>
                                        </p:cTn>
                                        <p:tgtEl>
                                          <p:spTgt spid="66"/>
                                        </p:tgtEl>
                                        <p:attrNameLst>
                                          <p:attrName>style.visibility</p:attrName>
                                        </p:attrNameLst>
                                      </p:cBhvr>
                                      <p:to>
                                        <p:strVal val="visible"/>
                                      </p:to>
                                    </p:set>
                                    <p:animEffect transition="in" filter="fade">
                                      <p:cBhvr>
                                        <p:cTn id="72" dur="1000"/>
                                        <p:tgtEl>
                                          <p:spTgt spid="66"/>
                                        </p:tgtEl>
                                      </p:cBhvr>
                                    </p:animEffect>
                                  </p:childTnLst>
                                </p:cTn>
                              </p:par>
                              <p:par>
                                <p:cTn id="73" presetID="10" presetClass="entr" presetSubtype="0" fill="hold"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1000"/>
                                        <p:tgtEl>
                                          <p:spTgt spid="73"/>
                                        </p:tgtEl>
                                      </p:cBhvr>
                                    </p:animEffect>
                                  </p:childTnLst>
                                </p:cTn>
                              </p:par>
                              <p:par>
                                <p:cTn id="76" presetID="10" presetClass="entr" presetSubtype="0" fill="hold" nodeType="withEffect">
                                  <p:stCondLst>
                                    <p:cond delay="0"/>
                                  </p:stCondLst>
                                  <p:childTnLst>
                                    <p:set>
                                      <p:cBhvr>
                                        <p:cTn id="77" dur="1" fill="hold">
                                          <p:stCondLst>
                                            <p:cond delay="0"/>
                                          </p:stCondLst>
                                        </p:cTn>
                                        <p:tgtEl>
                                          <p:spTgt spid="75"/>
                                        </p:tgtEl>
                                        <p:attrNameLst>
                                          <p:attrName>style.visibility</p:attrName>
                                        </p:attrNameLst>
                                      </p:cBhvr>
                                      <p:to>
                                        <p:strVal val="visible"/>
                                      </p:to>
                                    </p:set>
                                    <p:animEffect transition="in" filter="fade">
                                      <p:cBhvr>
                                        <p:cTn id="78" dur="1000"/>
                                        <p:tgtEl>
                                          <p:spTgt spid="75"/>
                                        </p:tgtEl>
                                      </p:cBhvr>
                                    </p:animEffect>
                                  </p:childTnLst>
                                </p:cTn>
                              </p:par>
                              <p:par>
                                <p:cTn id="79" presetID="10" presetClass="entr" presetSubtype="0" fill="hold" nodeType="withEffect">
                                  <p:stCondLst>
                                    <p:cond delay="0"/>
                                  </p:stCondLst>
                                  <p:childTnLst>
                                    <p:set>
                                      <p:cBhvr>
                                        <p:cTn id="80" dur="1" fill="hold">
                                          <p:stCondLst>
                                            <p:cond delay="0"/>
                                          </p:stCondLst>
                                        </p:cTn>
                                        <p:tgtEl>
                                          <p:spTgt spid="77"/>
                                        </p:tgtEl>
                                        <p:attrNameLst>
                                          <p:attrName>style.visibility</p:attrName>
                                        </p:attrNameLst>
                                      </p:cBhvr>
                                      <p:to>
                                        <p:strVal val="visible"/>
                                      </p:to>
                                    </p:set>
                                    <p:animEffect transition="in" filter="fade">
                                      <p:cBhvr>
                                        <p:cTn id="81" dur="1000"/>
                                        <p:tgtEl>
                                          <p:spTgt spid="77"/>
                                        </p:tgtEl>
                                      </p:cBhvr>
                                    </p:animEffect>
                                  </p:childTnLst>
                                </p:cTn>
                              </p:par>
                              <p:par>
                                <p:cTn id="82" presetID="10" presetClass="entr" presetSubtype="0" fill="hold" nodeType="withEffect">
                                  <p:stCondLst>
                                    <p:cond delay="0"/>
                                  </p:stCondLst>
                                  <p:childTnLst>
                                    <p:set>
                                      <p:cBhvr>
                                        <p:cTn id="83" dur="1" fill="hold">
                                          <p:stCondLst>
                                            <p:cond delay="0"/>
                                          </p:stCondLst>
                                        </p:cTn>
                                        <p:tgtEl>
                                          <p:spTgt spid="78"/>
                                        </p:tgtEl>
                                        <p:attrNameLst>
                                          <p:attrName>style.visibility</p:attrName>
                                        </p:attrNameLst>
                                      </p:cBhvr>
                                      <p:to>
                                        <p:strVal val="visible"/>
                                      </p:to>
                                    </p:set>
                                    <p:animEffect transition="in" filter="fade">
                                      <p:cBhvr>
                                        <p:cTn id="84" dur="1000"/>
                                        <p:tgtEl>
                                          <p:spTgt spid="7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0"/>
                                        </p:tgtEl>
                                        <p:attrNameLst>
                                          <p:attrName>style.visibility</p:attrName>
                                        </p:attrNameLst>
                                      </p:cBhvr>
                                      <p:to>
                                        <p:strVal val="visible"/>
                                      </p:to>
                                    </p:set>
                                    <p:animEffect transition="in" filter="fade">
                                      <p:cBhvr>
                                        <p:cTn id="87" dur="1000"/>
                                        <p:tgtEl>
                                          <p:spTgt spid="8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1"/>
                                        </p:tgtEl>
                                        <p:attrNameLst>
                                          <p:attrName>style.visibility</p:attrName>
                                        </p:attrNameLst>
                                      </p:cBhvr>
                                      <p:to>
                                        <p:strVal val="visible"/>
                                      </p:to>
                                    </p:set>
                                    <p:animEffect transition="in" filter="fade">
                                      <p:cBhvr>
                                        <p:cTn id="90" dur="1000"/>
                                        <p:tgtEl>
                                          <p:spTgt spid="8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2"/>
                                        </p:tgtEl>
                                        <p:attrNameLst>
                                          <p:attrName>style.visibility</p:attrName>
                                        </p:attrNameLst>
                                      </p:cBhvr>
                                      <p:to>
                                        <p:strVal val="visible"/>
                                      </p:to>
                                    </p:set>
                                    <p:animEffect transition="in" filter="fade">
                                      <p:cBhvr>
                                        <p:cTn id="93" dur="1000"/>
                                        <p:tgtEl>
                                          <p:spTgt spid="8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3"/>
                                        </p:tgtEl>
                                        <p:attrNameLst>
                                          <p:attrName>style.visibility</p:attrName>
                                        </p:attrNameLst>
                                      </p:cBhvr>
                                      <p:to>
                                        <p:strVal val="visible"/>
                                      </p:to>
                                    </p:set>
                                    <p:animEffect transition="in" filter="fade">
                                      <p:cBhvr>
                                        <p:cTn id="96" dur="1000"/>
                                        <p:tgtEl>
                                          <p:spTgt spid="8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84"/>
                                        </p:tgtEl>
                                        <p:attrNameLst>
                                          <p:attrName>style.visibility</p:attrName>
                                        </p:attrNameLst>
                                      </p:cBhvr>
                                      <p:to>
                                        <p:strVal val="visible"/>
                                      </p:to>
                                    </p:set>
                                    <p:animEffect transition="in" filter="fade">
                                      <p:cBhvr>
                                        <p:cTn id="99" dur="1000"/>
                                        <p:tgtEl>
                                          <p:spTgt spid="8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5"/>
                                        </p:tgtEl>
                                        <p:attrNameLst>
                                          <p:attrName>style.visibility</p:attrName>
                                        </p:attrNameLst>
                                      </p:cBhvr>
                                      <p:to>
                                        <p:strVal val="visible"/>
                                      </p:to>
                                    </p:set>
                                    <p:animEffect transition="in" filter="fade">
                                      <p:cBhvr>
                                        <p:cTn id="102" dur="1000"/>
                                        <p:tgtEl>
                                          <p:spTgt spid="85"/>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87"/>
                                        </p:tgtEl>
                                        <p:attrNameLst>
                                          <p:attrName>style.visibility</p:attrName>
                                        </p:attrNameLst>
                                      </p:cBhvr>
                                      <p:to>
                                        <p:strVal val="visible"/>
                                      </p:to>
                                    </p:set>
                                    <p:animEffect transition="in" filter="wipe(up)">
                                      <p:cBhvr>
                                        <p:cTn id="107" dur="750"/>
                                        <p:tgtEl>
                                          <p:spTgt spid="87"/>
                                        </p:tgtEl>
                                      </p:cBhvr>
                                    </p:animEffect>
                                  </p:childTnLst>
                                </p:cTn>
                              </p:par>
                            </p:childTnLst>
                          </p:cTn>
                        </p:par>
                        <p:par>
                          <p:cTn id="108" fill="hold">
                            <p:stCondLst>
                              <p:cond delay="750"/>
                            </p:stCondLst>
                            <p:childTnLst>
                              <p:par>
                                <p:cTn id="109" presetID="22" presetClass="entr" presetSubtype="1" fill="hold" nodeType="afterEffect">
                                  <p:stCondLst>
                                    <p:cond delay="0"/>
                                  </p:stCondLst>
                                  <p:childTnLst>
                                    <p:set>
                                      <p:cBhvr>
                                        <p:cTn id="110" dur="1" fill="hold">
                                          <p:stCondLst>
                                            <p:cond delay="0"/>
                                          </p:stCondLst>
                                        </p:cTn>
                                        <p:tgtEl>
                                          <p:spTgt spid="89"/>
                                        </p:tgtEl>
                                        <p:attrNameLst>
                                          <p:attrName>style.visibility</p:attrName>
                                        </p:attrNameLst>
                                      </p:cBhvr>
                                      <p:to>
                                        <p:strVal val="visible"/>
                                      </p:to>
                                    </p:set>
                                    <p:animEffect transition="in" filter="wipe(up)">
                                      <p:cBhvr>
                                        <p:cTn id="111" dur="750"/>
                                        <p:tgtEl>
                                          <p:spTgt spid="89"/>
                                        </p:tgtEl>
                                      </p:cBhvr>
                                    </p:animEffect>
                                  </p:childTnLst>
                                </p:cTn>
                              </p:par>
                            </p:childTnLst>
                          </p:cTn>
                        </p:par>
                        <p:par>
                          <p:cTn id="112" fill="hold">
                            <p:stCondLst>
                              <p:cond delay="1500"/>
                            </p:stCondLst>
                            <p:childTnLst>
                              <p:par>
                                <p:cTn id="113" presetID="10" presetClass="entr" presetSubtype="0" fill="hold" grpId="0" nodeType="afterEffect">
                                  <p:stCondLst>
                                    <p:cond delay="0"/>
                                  </p:stCondLst>
                                  <p:childTnLst>
                                    <p:set>
                                      <p:cBhvr>
                                        <p:cTn id="114" dur="1" fill="hold">
                                          <p:stCondLst>
                                            <p:cond delay="0"/>
                                          </p:stCondLst>
                                        </p:cTn>
                                        <p:tgtEl>
                                          <p:spTgt spid="90"/>
                                        </p:tgtEl>
                                        <p:attrNameLst>
                                          <p:attrName>style.visibility</p:attrName>
                                        </p:attrNameLst>
                                      </p:cBhvr>
                                      <p:to>
                                        <p:strVal val="visible"/>
                                      </p:to>
                                    </p:set>
                                    <p:animEffect transition="in" filter="fade">
                                      <p:cBhvr>
                                        <p:cTn id="115" dur="500"/>
                                        <p:tgtEl>
                                          <p:spTgt spid="90"/>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nodeType="clickEffect">
                                  <p:stCondLst>
                                    <p:cond delay="0"/>
                                  </p:stCondLst>
                                  <p:childTnLst>
                                    <p:set>
                                      <p:cBhvr>
                                        <p:cTn id="119" dur="1" fill="hold">
                                          <p:stCondLst>
                                            <p:cond delay="0"/>
                                          </p:stCondLst>
                                        </p:cTn>
                                        <p:tgtEl>
                                          <p:spTgt spid="94"/>
                                        </p:tgtEl>
                                        <p:attrNameLst>
                                          <p:attrName>style.visibility</p:attrName>
                                        </p:attrNameLst>
                                      </p:cBhvr>
                                      <p:to>
                                        <p:strVal val="visible"/>
                                      </p:to>
                                    </p:set>
                                    <p:animEffect transition="in" filter="wipe(up)">
                                      <p:cBhvr>
                                        <p:cTn id="120" dur="750"/>
                                        <p:tgtEl>
                                          <p:spTgt spid="94"/>
                                        </p:tgtEl>
                                      </p:cBhvr>
                                    </p:animEffect>
                                  </p:childTnLst>
                                </p:cTn>
                              </p:par>
                            </p:childTnLst>
                          </p:cTn>
                        </p:par>
                        <p:par>
                          <p:cTn id="121" fill="hold">
                            <p:stCondLst>
                              <p:cond delay="750"/>
                            </p:stCondLst>
                            <p:childTnLst>
                              <p:par>
                                <p:cTn id="122" presetID="10" presetClass="entr" presetSubtype="0" fill="hold" grpId="0" nodeType="afterEffect">
                                  <p:stCondLst>
                                    <p:cond delay="0"/>
                                  </p:stCondLst>
                                  <p:childTnLst>
                                    <p:set>
                                      <p:cBhvr>
                                        <p:cTn id="123" dur="1" fill="hold">
                                          <p:stCondLst>
                                            <p:cond delay="0"/>
                                          </p:stCondLst>
                                        </p:cTn>
                                        <p:tgtEl>
                                          <p:spTgt spid="101"/>
                                        </p:tgtEl>
                                        <p:attrNameLst>
                                          <p:attrName>style.visibility</p:attrName>
                                        </p:attrNameLst>
                                      </p:cBhvr>
                                      <p:to>
                                        <p:strVal val="visible"/>
                                      </p:to>
                                    </p:set>
                                    <p:animEffect transition="in" filter="fade">
                                      <p:cBhvr>
                                        <p:cTn id="124" dur="500"/>
                                        <p:tgtEl>
                                          <p:spTgt spid="101"/>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nodeType="clickEffect">
                                  <p:stCondLst>
                                    <p:cond delay="0"/>
                                  </p:stCondLst>
                                  <p:childTnLst>
                                    <p:set>
                                      <p:cBhvr>
                                        <p:cTn id="128" dur="1" fill="hold">
                                          <p:stCondLst>
                                            <p:cond delay="0"/>
                                          </p:stCondLst>
                                        </p:cTn>
                                        <p:tgtEl>
                                          <p:spTgt spid="97"/>
                                        </p:tgtEl>
                                        <p:attrNameLst>
                                          <p:attrName>style.visibility</p:attrName>
                                        </p:attrNameLst>
                                      </p:cBhvr>
                                      <p:to>
                                        <p:strVal val="visible"/>
                                      </p:to>
                                    </p:set>
                                    <p:animEffect transition="in" filter="wipe(left)">
                                      <p:cBhvr>
                                        <p:cTn id="129" dur="750"/>
                                        <p:tgtEl>
                                          <p:spTgt spid="97"/>
                                        </p:tgtEl>
                                      </p:cBhvr>
                                    </p:animEffect>
                                  </p:childTnLst>
                                </p:cTn>
                              </p:par>
                            </p:childTnLst>
                          </p:cTn>
                        </p:par>
                        <p:par>
                          <p:cTn id="130" fill="hold">
                            <p:stCondLst>
                              <p:cond delay="750"/>
                            </p:stCondLst>
                            <p:childTnLst>
                              <p:par>
                                <p:cTn id="131" presetID="22" presetClass="entr" presetSubtype="8" fill="hold" nodeType="afterEffect">
                                  <p:stCondLst>
                                    <p:cond delay="0"/>
                                  </p:stCondLst>
                                  <p:childTnLst>
                                    <p:set>
                                      <p:cBhvr>
                                        <p:cTn id="132" dur="1" fill="hold">
                                          <p:stCondLst>
                                            <p:cond delay="0"/>
                                          </p:stCondLst>
                                        </p:cTn>
                                        <p:tgtEl>
                                          <p:spTgt spid="96"/>
                                        </p:tgtEl>
                                        <p:attrNameLst>
                                          <p:attrName>style.visibility</p:attrName>
                                        </p:attrNameLst>
                                      </p:cBhvr>
                                      <p:to>
                                        <p:strVal val="visible"/>
                                      </p:to>
                                    </p:set>
                                    <p:animEffect transition="in" filter="wipe(left)">
                                      <p:cBhvr>
                                        <p:cTn id="133" dur="750"/>
                                        <p:tgtEl>
                                          <p:spTgt spid="96"/>
                                        </p:tgtEl>
                                      </p:cBhvr>
                                    </p:animEffect>
                                  </p:childTnLst>
                                </p:cTn>
                              </p:par>
                            </p:childTnLst>
                          </p:cTn>
                        </p:par>
                        <p:par>
                          <p:cTn id="134" fill="hold">
                            <p:stCondLst>
                              <p:cond delay="1500"/>
                            </p:stCondLst>
                            <p:childTnLst>
                              <p:par>
                                <p:cTn id="135" presetID="10" presetClass="entr" presetSubtype="0" fill="hold" nodeType="afterEffect">
                                  <p:stCondLst>
                                    <p:cond delay="0"/>
                                  </p:stCondLst>
                                  <p:childTnLst>
                                    <p:set>
                                      <p:cBhvr>
                                        <p:cTn id="136" dur="1" fill="hold">
                                          <p:stCondLst>
                                            <p:cond delay="0"/>
                                          </p:stCondLst>
                                        </p:cTn>
                                        <p:tgtEl>
                                          <p:spTgt spid="99"/>
                                        </p:tgtEl>
                                        <p:attrNameLst>
                                          <p:attrName>style.visibility</p:attrName>
                                        </p:attrNameLst>
                                      </p:cBhvr>
                                      <p:to>
                                        <p:strVal val="visible"/>
                                      </p:to>
                                    </p:set>
                                    <p:animEffect transition="in" filter="fade">
                                      <p:cBhvr>
                                        <p:cTn id="137" dur="750"/>
                                        <p:tgtEl>
                                          <p:spTgt spid="99"/>
                                        </p:tgtEl>
                                      </p:cBhvr>
                                    </p:animEffect>
                                  </p:childTnLst>
                                </p:cTn>
                              </p:par>
                            </p:childTnLst>
                          </p:cTn>
                        </p:par>
                        <p:par>
                          <p:cTn id="138" fill="hold">
                            <p:stCondLst>
                              <p:cond delay="2250"/>
                            </p:stCondLst>
                            <p:childTnLst>
                              <p:par>
                                <p:cTn id="139" presetID="10" presetClass="entr" presetSubtype="0" fill="hold" grpId="0" nodeType="afterEffect">
                                  <p:stCondLst>
                                    <p:cond delay="0"/>
                                  </p:stCondLst>
                                  <p:childTnLst>
                                    <p:set>
                                      <p:cBhvr>
                                        <p:cTn id="140" dur="1" fill="hold">
                                          <p:stCondLst>
                                            <p:cond delay="0"/>
                                          </p:stCondLst>
                                        </p:cTn>
                                        <p:tgtEl>
                                          <p:spTgt spid="100"/>
                                        </p:tgtEl>
                                        <p:attrNameLst>
                                          <p:attrName>style.visibility</p:attrName>
                                        </p:attrNameLst>
                                      </p:cBhvr>
                                      <p:to>
                                        <p:strVal val="visible"/>
                                      </p:to>
                                    </p:set>
                                    <p:animEffect transition="in" filter="fade">
                                      <p:cBhvr>
                                        <p:cTn id="141" dur="500"/>
                                        <p:tgtEl>
                                          <p:spTgt spid="100"/>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4" fill="hold" nodeType="clickEffect">
                                  <p:stCondLst>
                                    <p:cond delay="0"/>
                                  </p:stCondLst>
                                  <p:childTnLst>
                                    <p:set>
                                      <p:cBhvr>
                                        <p:cTn id="145" dur="1" fill="hold">
                                          <p:stCondLst>
                                            <p:cond delay="0"/>
                                          </p:stCondLst>
                                        </p:cTn>
                                        <p:tgtEl>
                                          <p:spTgt spid="45"/>
                                        </p:tgtEl>
                                        <p:attrNameLst>
                                          <p:attrName>style.visibility</p:attrName>
                                        </p:attrNameLst>
                                      </p:cBhvr>
                                      <p:to>
                                        <p:strVal val="visible"/>
                                      </p:to>
                                    </p:set>
                                    <p:animEffect transition="in" filter="wipe(down)">
                                      <p:cBhvr>
                                        <p:cTn id="146" dur="750"/>
                                        <p:tgtEl>
                                          <p:spTgt spid="45"/>
                                        </p:tgtEl>
                                      </p:cBhvr>
                                    </p:animEffect>
                                  </p:childTnLst>
                                </p:cTn>
                              </p:par>
                            </p:childTnLst>
                          </p:cTn>
                        </p:par>
                        <p:par>
                          <p:cTn id="147" fill="hold">
                            <p:stCondLst>
                              <p:cond delay="750"/>
                            </p:stCondLst>
                            <p:childTnLst>
                              <p:par>
                                <p:cTn id="148" presetID="22" presetClass="entr" presetSubtype="4" fill="hold" nodeType="afterEffect">
                                  <p:stCondLst>
                                    <p:cond delay="0"/>
                                  </p:stCondLst>
                                  <p:childTnLst>
                                    <p:set>
                                      <p:cBhvr>
                                        <p:cTn id="149" dur="1" fill="hold">
                                          <p:stCondLst>
                                            <p:cond delay="0"/>
                                          </p:stCondLst>
                                        </p:cTn>
                                        <p:tgtEl>
                                          <p:spTgt spid="4"/>
                                        </p:tgtEl>
                                        <p:attrNameLst>
                                          <p:attrName>style.visibility</p:attrName>
                                        </p:attrNameLst>
                                      </p:cBhvr>
                                      <p:to>
                                        <p:strVal val="visible"/>
                                      </p:to>
                                    </p:set>
                                    <p:animEffect transition="in" filter="wipe(down)">
                                      <p:cBhvr>
                                        <p:cTn id="150" dur="750"/>
                                        <p:tgtEl>
                                          <p:spTgt spid="4"/>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xit" presetSubtype="0" fill="hold" nodeType="clickEffect">
                                  <p:stCondLst>
                                    <p:cond delay="0"/>
                                  </p:stCondLst>
                                  <p:childTnLst>
                                    <p:animEffect transition="out" filter="fade">
                                      <p:cBhvr>
                                        <p:cTn id="154" dur="750"/>
                                        <p:tgtEl>
                                          <p:spTgt spid="87"/>
                                        </p:tgtEl>
                                      </p:cBhvr>
                                    </p:animEffect>
                                    <p:set>
                                      <p:cBhvr>
                                        <p:cTn id="155" dur="1" fill="hold">
                                          <p:stCondLst>
                                            <p:cond delay="749"/>
                                          </p:stCondLst>
                                        </p:cTn>
                                        <p:tgtEl>
                                          <p:spTgt spid="87"/>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750"/>
                                        <p:tgtEl>
                                          <p:spTgt spid="89"/>
                                        </p:tgtEl>
                                      </p:cBhvr>
                                    </p:animEffect>
                                    <p:set>
                                      <p:cBhvr>
                                        <p:cTn id="158" dur="1" fill="hold">
                                          <p:stCondLst>
                                            <p:cond delay="749"/>
                                          </p:stCondLst>
                                        </p:cTn>
                                        <p:tgtEl>
                                          <p:spTgt spid="89"/>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750"/>
                                        <p:tgtEl>
                                          <p:spTgt spid="90"/>
                                        </p:tgtEl>
                                      </p:cBhvr>
                                    </p:animEffect>
                                    <p:set>
                                      <p:cBhvr>
                                        <p:cTn id="161" dur="1" fill="hold">
                                          <p:stCondLst>
                                            <p:cond delay="749"/>
                                          </p:stCondLst>
                                        </p:cTn>
                                        <p:tgtEl>
                                          <p:spTgt spid="90"/>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750"/>
                                        <p:tgtEl>
                                          <p:spTgt spid="94"/>
                                        </p:tgtEl>
                                      </p:cBhvr>
                                    </p:animEffect>
                                    <p:set>
                                      <p:cBhvr>
                                        <p:cTn id="164" dur="1" fill="hold">
                                          <p:stCondLst>
                                            <p:cond delay="749"/>
                                          </p:stCondLst>
                                        </p:cTn>
                                        <p:tgtEl>
                                          <p:spTgt spid="94"/>
                                        </p:tgtEl>
                                        <p:attrNameLst>
                                          <p:attrName>style.visibility</p:attrName>
                                        </p:attrNameLst>
                                      </p:cBhvr>
                                      <p:to>
                                        <p:strVal val="hidden"/>
                                      </p:to>
                                    </p:set>
                                  </p:childTnLst>
                                </p:cTn>
                              </p:par>
                              <p:par>
                                <p:cTn id="165" presetID="10" presetClass="exit" presetSubtype="0" fill="hold" grpId="1" nodeType="withEffect">
                                  <p:stCondLst>
                                    <p:cond delay="0"/>
                                  </p:stCondLst>
                                  <p:childTnLst>
                                    <p:animEffect transition="out" filter="fade">
                                      <p:cBhvr>
                                        <p:cTn id="166" dur="750"/>
                                        <p:tgtEl>
                                          <p:spTgt spid="101"/>
                                        </p:tgtEl>
                                      </p:cBhvr>
                                    </p:animEffect>
                                    <p:set>
                                      <p:cBhvr>
                                        <p:cTn id="167" dur="1" fill="hold">
                                          <p:stCondLst>
                                            <p:cond delay="749"/>
                                          </p:stCondLst>
                                        </p:cTn>
                                        <p:tgtEl>
                                          <p:spTgt spid="101"/>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750"/>
                                        <p:tgtEl>
                                          <p:spTgt spid="97"/>
                                        </p:tgtEl>
                                      </p:cBhvr>
                                    </p:animEffect>
                                    <p:set>
                                      <p:cBhvr>
                                        <p:cTn id="170" dur="1" fill="hold">
                                          <p:stCondLst>
                                            <p:cond delay="749"/>
                                          </p:stCondLst>
                                        </p:cTn>
                                        <p:tgtEl>
                                          <p:spTgt spid="97"/>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750"/>
                                        <p:tgtEl>
                                          <p:spTgt spid="96"/>
                                        </p:tgtEl>
                                      </p:cBhvr>
                                    </p:animEffect>
                                    <p:set>
                                      <p:cBhvr>
                                        <p:cTn id="173" dur="1" fill="hold">
                                          <p:stCondLst>
                                            <p:cond delay="749"/>
                                          </p:stCondLst>
                                        </p:cTn>
                                        <p:tgtEl>
                                          <p:spTgt spid="96"/>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750"/>
                                        <p:tgtEl>
                                          <p:spTgt spid="99"/>
                                        </p:tgtEl>
                                      </p:cBhvr>
                                    </p:animEffect>
                                    <p:set>
                                      <p:cBhvr>
                                        <p:cTn id="176" dur="1" fill="hold">
                                          <p:stCondLst>
                                            <p:cond delay="749"/>
                                          </p:stCondLst>
                                        </p:cTn>
                                        <p:tgtEl>
                                          <p:spTgt spid="99"/>
                                        </p:tgtEl>
                                        <p:attrNameLst>
                                          <p:attrName>style.visibility</p:attrName>
                                        </p:attrNameLst>
                                      </p:cBhvr>
                                      <p:to>
                                        <p:strVal val="hidden"/>
                                      </p:to>
                                    </p:set>
                                  </p:childTnLst>
                                </p:cTn>
                              </p:par>
                              <p:par>
                                <p:cTn id="177" presetID="10" presetClass="exit" presetSubtype="0" fill="hold" grpId="1" nodeType="withEffect">
                                  <p:stCondLst>
                                    <p:cond delay="0"/>
                                  </p:stCondLst>
                                  <p:childTnLst>
                                    <p:animEffect transition="out" filter="fade">
                                      <p:cBhvr>
                                        <p:cTn id="178" dur="750"/>
                                        <p:tgtEl>
                                          <p:spTgt spid="100"/>
                                        </p:tgtEl>
                                      </p:cBhvr>
                                    </p:animEffect>
                                    <p:set>
                                      <p:cBhvr>
                                        <p:cTn id="179" dur="1" fill="hold">
                                          <p:stCondLst>
                                            <p:cond delay="749"/>
                                          </p:stCondLst>
                                        </p:cTn>
                                        <p:tgtEl>
                                          <p:spTgt spid="100"/>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750"/>
                                        <p:tgtEl>
                                          <p:spTgt spid="45"/>
                                        </p:tgtEl>
                                      </p:cBhvr>
                                    </p:animEffect>
                                    <p:set>
                                      <p:cBhvr>
                                        <p:cTn id="182" dur="1" fill="hold">
                                          <p:stCondLst>
                                            <p:cond delay="749"/>
                                          </p:stCondLst>
                                        </p:cTn>
                                        <p:tgtEl>
                                          <p:spTgt spid="45"/>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750"/>
                                        <p:tgtEl>
                                          <p:spTgt spid="4"/>
                                        </p:tgtEl>
                                      </p:cBhvr>
                                    </p:animEffect>
                                    <p:set>
                                      <p:cBhvr>
                                        <p:cTn id="185" dur="1" fill="hold">
                                          <p:stCondLst>
                                            <p:cond delay="749"/>
                                          </p:stCondLst>
                                        </p:cTn>
                                        <p:tgtEl>
                                          <p:spTgt spid="4"/>
                                        </p:tgtEl>
                                        <p:attrNameLst>
                                          <p:attrName>style.visibility</p:attrName>
                                        </p:attrNameLst>
                                      </p:cBhvr>
                                      <p:to>
                                        <p:strVal val="hidden"/>
                                      </p:to>
                                    </p:se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nodeType="clickEffect">
                                  <p:stCondLst>
                                    <p:cond delay="0"/>
                                  </p:stCondLst>
                                  <p:childTnLst>
                                    <p:set>
                                      <p:cBhvr>
                                        <p:cTn id="189" dur="1" fill="hold">
                                          <p:stCondLst>
                                            <p:cond delay="0"/>
                                          </p:stCondLst>
                                        </p:cTn>
                                        <p:tgtEl>
                                          <p:spTgt spid="70"/>
                                        </p:tgtEl>
                                        <p:attrNameLst>
                                          <p:attrName>style.visibility</p:attrName>
                                        </p:attrNameLst>
                                      </p:cBhvr>
                                      <p:to>
                                        <p:strVal val="visible"/>
                                      </p:to>
                                    </p:set>
                                    <p:animEffect transition="in" filter="fade">
                                      <p:cBhvr>
                                        <p:cTn id="190" dur="750"/>
                                        <p:tgtEl>
                                          <p:spTgt spid="70"/>
                                        </p:tgtEl>
                                      </p:cBhvr>
                                    </p:animEffect>
                                  </p:childTnLst>
                                </p:cTn>
                              </p:par>
                            </p:childTnLst>
                          </p:cTn>
                        </p:par>
                        <p:par>
                          <p:cTn id="191" fill="hold">
                            <p:stCondLst>
                              <p:cond delay="750"/>
                            </p:stCondLst>
                            <p:childTnLst>
                              <p:par>
                                <p:cTn id="192" presetID="10" presetClass="entr" presetSubtype="0" fill="hold" nodeType="afterEffect">
                                  <p:stCondLst>
                                    <p:cond delay="0"/>
                                  </p:stCondLst>
                                  <p:childTnLst>
                                    <p:set>
                                      <p:cBhvr>
                                        <p:cTn id="193" dur="1" fill="hold">
                                          <p:stCondLst>
                                            <p:cond delay="0"/>
                                          </p:stCondLst>
                                        </p:cTn>
                                        <p:tgtEl>
                                          <p:spTgt spid="17"/>
                                        </p:tgtEl>
                                        <p:attrNameLst>
                                          <p:attrName>style.visibility</p:attrName>
                                        </p:attrNameLst>
                                      </p:cBhvr>
                                      <p:to>
                                        <p:strVal val="visible"/>
                                      </p:to>
                                    </p:set>
                                    <p:animEffect transition="in" filter="fade">
                                      <p:cBhvr>
                                        <p:cTn id="194" dur="750"/>
                                        <p:tgtEl>
                                          <p:spTgt spid="17"/>
                                        </p:tgtEl>
                                      </p:cBhvr>
                                    </p:animEffect>
                                  </p:childTnLst>
                                </p:cTn>
                              </p:par>
                            </p:childTnLst>
                          </p:cTn>
                        </p:par>
                        <p:par>
                          <p:cTn id="195" fill="hold">
                            <p:stCondLst>
                              <p:cond delay="1500"/>
                            </p:stCondLst>
                            <p:childTnLst>
                              <p:par>
                                <p:cTn id="196" presetID="10" presetClass="entr" presetSubtype="0" fill="hold" nodeType="afterEffect">
                                  <p:stCondLst>
                                    <p:cond delay="0"/>
                                  </p:stCondLst>
                                  <p:childTnLst>
                                    <p:set>
                                      <p:cBhvr>
                                        <p:cTn id="197" dur="1" fill="hold">
                                          <p:stCondLst>
                                            <p:cond delay="0"/>
                                          </p:stCondLst>
                                        </p:cTn>
                                        <p:tgtEl>
                                          <p:spTgt spid="91"/>
                                        </p:tgtEl>
                                        <p:attrNameLst>
                                          <p:attrName>style.visibility</p:attrName>
                                        </p:attrNameLst>
                                      </p:cBhvr>
                                      <p:to>
                                        <p:strVal val="visible"/>
                                      </p:to>
                                    </p:set>
                                    <p:animEffect transition="in" filter="fade">
                                      <p:cBhvr>
                                        <p:cTn id="198" dur="75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83" grpId="0"/>
      <p:bldP spid="84" grpId="0"/>
      <p:bldP spid="85" grpId="0"/>
      <p:bldP spid="90" grpId="0"/>
      <p:bldP spid="90" grpId="1"/>
      <p:bldP spid="100" grpId="0"/>
      <p:bldP spid="100" grpId="1"/>
      <p:bldP spid="101" grpId="0"/>
      <p:bldP spid="101"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Implementation and prototype / POC</a:t>
            </a:r>
          </a:p>
        </p:txBody>
      </p:sp>
      <p:sp>
        <p:nvSpPr>
          <p:cNvPr id="3" name="TextBox 2">
            <a:extLst>
              <a:ext uri="{FF2B5EF4-FFF2-40B4-BE49-F238E27FC236}">
                <a16:creationId xmlns:a16="http://schemas.microsoft.com/office/drawing/2014/main" id="{D37F885A-2546-4E56-BBB6-0ED0CE587A05}"/>
              </a:ext>
            </a:extLst>
          </p:cNvPr>
          <p:cNvSpPr txBox="1"/>
          <p:nvPr/>
        </p:nvSpPr>
        <p:spPr>
          <a:xfrm>
            <a:off x="204395" y="731520"/>
            <a:ext cx="8713694" cy="4062651"/>
          </a:xfrm>
          <a:prstGeom prst="rect">
            <a:avLst/>
          </a:prstGeom>
          <a:noFill/>
        </p:spPr>
        <p:txBody>
          <a:bodyPr wrap="square" rtlCol="0">
            <a:spAutoFit/>
          </a:bodyPr>
          <a:lstStyle/>
          <a:p>
            <a:r>
              <a:rPr lang="en-US" sz="2400" b="1" dirty="0"/>
              <a:t>Object Classification-</a:t>
            </a:r>
          </a:p>
          <a:p>
            <a:r>
              <a:rPr lang="en-US" sz="1800" dirty="0"/>
              <a:t>This is done in three steps, </a:t>
            </a:r>
            <a:r>
              <a:rPr lang="en-US" sz="1800" b="1" dirty="0"/>
              <a:t>use decisions in higher confidence </a:t>
            </a:r>
            <a:r>
              <a:rPr lang="en-US" sz="1800" dirty="0"/>
              <a:t>to determine lower ones.</a:t>
            </a:r>
          </a:p>
          <a:p>
            <a:pPr marL="342900" indent="-342900">
              <a:buAutoNum type="arabicParenR"/>
            </a:pPr>
            <a:r>
              <a:rPr lang="en-US" sz="1800" dirty="0"/>
              <a:t>Matching Body Color: Block based color comparison of the object across camera frames.</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2) People depth order across camera frames</a:t>
            </a:r>
          </a:p>
          <a:p>
            <a:r>
              <a:rPr lang="en-US" sz="1800" dirty="0"/>
              <a:t>3) People trajectory across camera frames.</a:t>
            </a:r>
          </a:p>
        </p:txBody>
      </p:sp>
      <p:pic>
        <p:nvPicPr>
          <p:cNvPr id="7" name="Picture 6">
            <a:extLst>
              <a:ext uri="{FF2B5EF4-FFF2-40B4-BE49-F238E27FC236}">
                <a16:creationId xmlns:a16="http://schemas.microsoft.com/office/drawing/2014/main" id="{86691F08-6E3E-4733-9AF7-6891E9389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968" y="1869329"/>
            <a:ext cx="2603492" cy="1871878"/>
          </a:xfrm>
          <a:prstGeom prst="rect">
            <a:avLst/>
          </a:prstGeom>
        </p:spPr>
      </p:pic>
      <p:pic>
        <p:nvPicPr>
          <p:cNvPr id="11" name="Picture 10">
            <a:extLst>
              <a:ext uri="{FF2B5EF4-FFF2-40B4-BE49-F238E27FC236}">
                <a16:creationId xmlns:a16="http://schemas.microsoft.com/office/drawing/2014/main" id="{307F95F6-0060-4375-BCAB-15C4C04B8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6541" y="1869329"/>
            <a:ext cx="2517132" cy="1871878"/>
          </a:xfrm>
          <a:prstGeom prst="rect">
            <a:avLst/>
          </a:prstGeom>
        </p:spPr>
      </p:pic>
      <p:cxnSp>
        <p:nvCxnSpPr>
          <p:cNvPr id="21" name="Straight Arrow Connector 20">
            <a:extLst>
              <a:ext uri="{FF2B5EF4-FFF2-40B4-BE49-F238E27FC236}">
                <a16:creationId xmlns:a16="http://schemas.microsoft.com/office/drawing/2014/main" id="{C32DF41C-F088-43D0-B677-C5D468E0D205}"/>
              </a:ext>
            </a:extLst>
          </p:cNvPr>
          <p:cNvCxnSpPr/>
          <p:nvPr/>
        </p:nvCxnSpPr>
        <p:spPr>
          <a:xfrm>
            <a:off x="3281082" y="2805268"/>
            <a:ext cx="3980330" cy="0"/>
          </a:xfrm>
          <a:prstGeom prst="straightConnector1">
            <a:avLst/>
          </a:prstGeom>
          <a:ln w="57150" cap="flat" cmpd="sng" algn="ctr">
            <a:solidFill>
              <a:srgbClr val="92D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DF4C774E-D5D4-4376-B7D4-7E3EBB863E18}"/>
              </a:ext>
            </a:extLst>
          </p:cNvPr>
          <p:cNvCxnSpPr>
            <a:cxnSpLocks/>
          </p:cNvCxnSpPr>
          <p:nvPr/>
        </p:nvCxnSpPr>
        <p:spPr>
          <a:xfrm>
            <a:off x="3281082" y="3183579"/>
            <a:ext cx="3980330" cy="0"/>
          </a:xfrm>
          <a:prstGeom prst="straightConnector1">
            <a:avLst/>
          </a:prstGeom>
          <a:ln w="57150" cap="flat" cmpd="sng" algn="ctr">
            <a:solidFill>
              <a:srgbClr val="92D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697FF50E-CDDB-468D-9676-1662AC513933}"/>
              </a:ext>
            </a:extLst>
          </p:cNvPr>
          <p:cNvCxnSpPr>
            <a:cxnSpLocks/>
          </p:cNvCxnSpPr>
          <p:nvPr/>
        </p:nvCxnSpPr>
        <p:spPr>
          <a:xfrm>
            <a:off x="3281082" y="3561890"/>
            <a:ext cx="3894269" cy="0"/>
          </a:xfrm>
          <a:prstGeom prst="straightConnector1">
            <a:avLst/>
          </a:prstGeom>
          <a:ln w="57150" cap="flat" cmpd="sng" algn="ctr">
            <a:solidFill>
              <a:srgbClr val="92D05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6" name="Rectangle: Rounded Corners 25">
            <a:extLst>
              <a:ext uri="{FF2B5EF4-FFF2-40B4-BE49-F238E27FC236}">
                <a16:creationId xmlns:a16="http://schemas.microsoft.com/office/drawing/2014/main" id="{C5CD0D69-822D-423E-A309-FB28F28132B3}"/>
              </a:ext>
            </a:extLst>
          </p:cNvPr>
          <p:cNvSpPr/>
          <p:nvPr/>
        </p:nvSpPr>
        <p:spPr>
          <a:xfrm>
            <a:off x="5424726" y="2150751"/>
            <a:ext cx="1925619" cy="463924"/>
          </a:xfrm>
          <a:prstGeom prst="round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Object Confidence=3</a:t>
            </a:r>
          </a:p>
        </p:txBody>
      </p:sp>
      <p:cxnSp>
        <p:nvCxnSpPr>
          <p:cNvPr id="28" name="Straight Arrow Connector 27">
            <a:extLst>
              <a:ext uri="{FF2B5EF4-FFF2-40B4-BE49-F238E27FC236}">
                <a16:creationId xmlns:a16="http://schemas.microsoft.com/office/drawing/2014/main" id="{2F8094A9-ED42-43F1-AD2D-0475AD0F4AFF}"/>
              </a:ext>
            </a:extLst>
          </p:cNvPr>
          <p:cNvCxnSpPr/>
          <p:nvPr/>
        </p:nvCxnSpPr>
        <p:spPr>
          <a:xfrm>
            <a:off x="2205318" y="2789231"/>
            <a:ext cx="4179789" cy="252045"/>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D9B51FF-80E2-49F7-A0BE-5AF63D12FFF7}"/>
              </a:ext>
            </a:extLst>
          </p:cNvPr>
          <p:cNvCxnSpPr/>
          <p:nvPr/>
        </p:nvCxnSpPr>
        <p:spPr>
          <a:xfrm>
            <a:off x="2205318" y="3199860"/>
            <a:ext cx="4179789" cy="252045"/>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2512D4F9-AA5E-4922-8BE7-0F313D036E78}"/>
              </a:ext>
            </a:extLst>
          </p:cNvPr>
          <p:cNvSpPr/>
          <p:nvPr/>
        </p:nvSpPr>
        <p:spPr>
          <a:xfrm>
            <a:off x="1669201" y="2183294"/>
            <a:ext cx="2093025" cy="471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t>Object Confidence = 2</a:t>
            </a:r>
          </a:p>
        </p:txBody>
      </p:sp>
      <p:sp>
        <p:nvSpPr>
          <p:cNvPr id="31" name="TextBox 30">
            <a:extLst>
              <a:ext uri="{FF2B5EF4-FFF2-40B4-BE49-F238E27FC236}">
                <a16:creationId xmlns:a16="http://schemas.microsoft.com/office/drawing/2014/main" id="{EEB52D63-45CC-43FC-9F50-AEBC61D67E10}"/>
              </a:ext>
            </a:extLst>
          </p:cNvPr>
          <p:cNvSpPr txBox="1"/>
          <p:nvPr/>
        </p:nvSpPr>
        <p:spPr>
          <a:xfrm>
            <a:off x="1979406" y="3851192"/>
            <a:ext cx="1667436" cy="307777"/>
          </a:xfrm>
          <a:prstGeom prst="rect">
            <a:avLst/>
          </a:prstGeom>
          <a:noFill/>
        </p:spPr>
        <p:txBody>
          <a:bodyPr wrap="square" rtlCol="0">
            <a:spAutoFit/>
          </a:bodyPr>
          <a:lstStyle/>
          <a:p>
            <a:r>
              <a:rPr lang="en-US" sz="1400" dirty="0"/>
              <a:t>Camera 1 tracking</a:t>
            </a:r>
          </a:p>
        </p:txBody>
      </p:sp>
      <p:sp>
        <p:nvSpPr>
          <p:cNvPr id="32" name="TextBox 31">
            <a:extLst>
              <a:ext uri="{FF2B5EF4-FFF2-40B4-BE49-F238E27FC236}">
                <a16:creationId xmlns:a16="http://schemas.microsoft.com/office/drawing/2014/main" id="{0322A0B6-4A98-408D-A331-0531192D11D5}"/>
              </a:ext>
            </a:extLst>
          </p:cNvPr>
          <p:cNvSpPr txBox="1"/>
          <p:nvPr/>
        </p:nvSpPr>
        <p:spPr>
          <a:xfrm>
            <a:off x="5682909" y="3811740"/>
            <a:ext cx="1667436" cy="307777"/>
          </a:xfrm>
          <a:prstGeom prst="rect">
            <a:avLst/>
          </a:prstGeom>
          <a:noFill/>
        </p:spPr>
        <p:txBody>
          <a:bodyPr wrap="square" rtlCol="0">
            <a:spAutoFit/>
          </a:bodyPr>
          <a:lstStyle/>
          <a:p>
            <a:r>
              <a:rPr lang="en-US" sz="1400" dirty="0"/>
              <a:t>Camera 2 tracking</a:t>
            </a:r>
          </a:p>
        </p:txBody>
      </p:sp>
    </p:spTree>
    <p:extLst>
      <p:ext uri="{BB962C8B-B14F-4D97-AF65-F5344CB8AC3E}">
        <p14:creationId xmlns:p14="http://schemas.microsoft.com/office/powerpoint/2010/main" val="91266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250"/>
                                        <p:tgtEl>
                                          <p:spTgt spid="3">
                                            <p:txEl>
                                              <p:pRg st="0" end="0"/>
                                            </p:txEl>
                                          </p:spTgt>
                                        </p:tgtEl>
                                      </p:cBhvr>
                                    </p:animEffect>
                                  </p:childTnLst>
                                </p:cTn>
                              </p:par>
                            </p:childTnLst>
                          </p:cTn>
                        </p:par>
                        <p:par>
                          <p:cTn id="8" fill="hold">
                            <p:stCondLst>
                              <p:cond delay="125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1000"/>
                                        <p:tgtEl>
                                          <p:spTgt spid="3">
                                            <p:txEl>
                                              <p:pRg st="1" end="1"/>
                                            </p:txEl>
                                          </p:spTgt>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1000"/>
                                        <p:tgtEl>
                                          <p:spTgt spid="3">
                                            <p:txEl>
                                              <p:pRg st="2" end="2"/>
                                            </p:txEl>
                                          </p:spTgt>
                                        </p:tgtEl>
                                      </p:cBhvr>
                                    </p:animEffect>
                                  </p:childTnLst>
                                </p:cTn>
                              </p:par>
                            </p:childTnLst>
                          </p:cTn>
                        </p:par>
                        <p:par>
                          <p:cTn id="16" fill="hold">
                            <p:stCondLst>
                              <p:cond delay="325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750"/>
                                        <p:tgtEl>
                                          <p:spTgt spid="7"/>
                                        </p:tgtEl>
                                      </p:cBhvr>
                                    </p:animEffect>
                                  </p:childTnLst>
                                </p:cTn>
                              </p:par>
                            </p:childTnLst>
                          </p:cTn>
                        </p:par>
                        <p:par>
                          <p:cTn id="20" fill="hold">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750"/>
                                        <p:tgtEl>
                                          <p:spTgt spid="31"/>
                                        </p:tgtEl>
                                      </p:cBhvr>
                                    </p:animEffect>
                                  </p:childTnLst>
                                </p:cTn>
                              </p:par>
                            </p:childTnLst>
                          </p:cTn>
                        </p:par>
                        <p:par>
                          <p:cTn id="24" fill="hold">
                            <p:stCondLst>
                              <p:cond delay="475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750"/>
                                        <p:tgtEl>
                                          <p:spTgt spid="11"/>
                                        </p:tgtEl>
                                      </p:cBhvr>
                                    </p:animEffect>
                                  </p:childTnLst>
                                </p:cTn>
                              </p:par>
                            </p:childTnLst>
                          </p:cTn>
                        </p:par>
                        <p:par>
                          <p:cTn id="28" fill="hold">
                            <p:stCondLst>
                              <p:cond delay="5500"/>
                            </p:stCondLst>
                            <p:childTnLst>
                              <p:par>
                                <p:cTn id="29" presetID="22" presetClass="entr" presetSubtype="8"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750"/>
                                        <p:tgtEl>
                                          <p:spTgt spid="32"/>
                                        </p:tgtEl>
                                      </p:cBhvr>
                                    </p:animEffect>
                                  </p:childTnLst>
                                </p:cTn>
                              </p:par>
                            </p:childTnLst>
                          </p:cTn>
                        </p:par>
                        <p:par>
                          <p:cTn id="32" fill="hold">
                            <p:stCondLst>
                              <p:cond delay="6250"/>
                            </p:stCondLst>
                            <p:childTnLst>
                              <p:par>
                                <p:cTn id="33" presetID="16" presetClass="entr" presetSubtype="37"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arn(outVertical)">
                                      <p:cBhvr>
                                        <p:cTn id="35" dur="1000"/>
                                        <p:tgtEl>
                                          <p:spTgt spid="21"/>
                                        </p:tgtEl>
                                      </p:cBhvr>
                                    </p:animEffect>
                                  </p:childTnLst>
                                </p:cTn>
                              </p:par>
                            </p:childTnLst>
                          </p:cTn>
                        </p:par>
                        <p:par>
                          <p:cTn id="36" fill="hold">
                            <p:stCondLst>
                              <p:cond delay="7250"/>
                            </p:stCondLst>
                            <p:childTnLst>
                              <p:par>
                                <p:cTn id="37" presetID="16" presetClass="entr" presetSubtype="37"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arn(outVertical)">
                                      <p:cBhvr>
                                        <p:cTn id="39" dur="1000"/>
                                        <p:tgtEl>
                                          <p:spTgt spid="22"/>
                                        </p:tgtEl>
                                      </p:cBhvr>
                                    </p:animEffect>
                                  </p:childTnLst>
                                </p:cTn>
                              </p:par>
                            </p:childTnLst>
                          </p:cTn>
                        </p:par>
                        <p:par>
                          <p:cTn id="40" fill="hold">
                            <p:stCondLst>
                              <p:cond delay="8250"/>
                            </p:stCondLst>
                            <p:childTnLst>
                              <p:par>
                                <p:cTn id="41" presetID="16" presetClass="entr" presetSubtype="37"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barn(outVertical)">
                                      <p:cBhvr>
                                        <p:cTn id="43" dur="1000"/>
                                        <p:tgtEl>
                                          <p:spTgt spid="24"/>
                                        </p:tgtEl>
                                      </p:cBhvr>
                                    </p:animEffect>
                                  </p:childTnLst>
                                </p:cTn>
                              </p:par>
                            </p:childTnLst>
                          </p:cTn>
                        </p:par>
                        <p:par>
                          <p:cTn id="44" fill="hold">
                            <p:stCondLst>
                              <p:cond delay="9250"/>
                            </p:stCondLst>
                            <p:childTnLst>
                              <p:par>
                                <p:cTn id="45" presetID="10" presetClass="entr" presetSubtype="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par>
                          <p:cTn id="48" fill="hold">
                            <p:stCondLst>
                              <p:cond delay="9750"/>
                            </p:stCondLst>
                            <p:childTnLst>
                              <p:par>
                                <p:cTn id="49" presetID="16" presetClass="entr" presetSubtype="37"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barn(outVertical)">
                                      <p:cBhvr>
                                        <p:cTn id="51" dur="1000"/>
                                        <p:tgtEl>
                                          <p:spTgt spid="28"/>
                                        </p:tgtEl>
                                      </p:cBhvr>
                                    </p:animEffect>
                                  </p:childTnLst>
                                </p:cTn>
                              </p:par>
                            </p:childTnLst>
                          </p:cTn>
                        </p:par>
                        <p:par>
                          <p:cTn id="52" fill="hold">
                            <p:stCondLst>
                              <p:cond delay="10750"/>
                            </p:stCondLst>
                            <p:childTnLst>
                              <p:par>
                                <p:cTn id="53" presetID="16" presetClass="entr" presetSubtype="37" fill="hold"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barn(outVertical)">
                                      <p:cBhvr>
                                        <p:cTn id="55" dur="1000"/>
                                        <p:tgtEl>
                                          <p:spTgt spid="29"/>
                                        </p:tgtEl>
                                      </p:cBhvr>
                                    </p:animEffect>
                                  </p:childTnLst>
                                </p:cTn>
                              </p:par>
                            </p:childTnLst>
                          </p:cTn>
                        </p:par>
                        <p:par>
                          <p:cTn id="56" fill="hold">
                            <p:stCondLst>
                              <p:cond delay="11750"/>
                            </p:stCondLst>
                            <p:childTnLst>
                              <p:par>
                                <p:cTn id="57" presetID="10" presetClass="entr" presetSubtype="0" fill="hold" grpId="0"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childTnLst>
                          </p:cTn>
                        </p:par>
                        <p:par>
                          <p:cTn id="60" fill="hold">
                            <p:stCondLst>
                              <p:cond delay="12250"/>
                            </p:stCondLst>
                            <p:childTnLst>
                              <p:par>
                                <p:cTn id="61" presetID="22" presetClass="entr" presetSubtype="8" fill="hold" nodeType="afterEffect">
                                  <p:stCondLst>
                                    <p:cond delay="0"/>
                                  </p:stCondLst>
                                  <p:childTnLst>
                                    <p:set>
                                      <p:cBhvr>
                                        <p:cTn id="62" dur="1" fill="hold">
                                          <p:stCondLst>
                                            <p:cond delay="0"/>
                                          </p:stCondLst>
                                        </p:cTn>
                                        <p:tgtEl>
                                          <p:spTgt spid="3">
                                            <p:txEl>
                                              <p:pRg st="12" end="12"/>
                                            </p:txEl>
                                          </p:spTgt>
                                        </p:tgtEl>
                                        <p:attrNameLst>
                                          <p:attrName>style.visibility</p:attrName>
                                        </p:attrNameLst>
                                      </p:cBhvr>
                                      <p:to>
                                        <p:strVal val="visible"/>
                                      </p:to>
                                    </p:set>
                                    <p:animEffect transition="in" filter="wipe(left)">
                                      <p:cBhvr>
                                        <p:cTn id="63" dur="1000"/>
                                        <p:tgtEl>
                                          <p:spTgt spid="3">
                                            <p:txEl>
                                              <p:pRg st="12" end="12"/>
                                            </p:txEl>
                                          </p:spTgt>
                                        </p:tgtEl>
                                      </p:cBhvr>
                                    </p:animEffect>
                                  </p:childTnLst>
                                </p:cTn>
                              </p:par>
                            </p:childTnLst>
                          </p:cTn>
                        </p:par>
                        <p:par>
                          <p:cTn id="64" fill="hold">
                            <p:stCondLst>
                              <p:cond delay="13250"/>
                            </p:stCondLst>
                            <p:childTnLst>
                              <p:par>
                                <p:cTn id="65" presetID="22" presetClass="entr" presetSubtype="8" fill="hold" nodeType="afterEffect">
                                  <p:stCondLst>
                                    <p:cond delay="0"/>
                                  </p:stCondLst>
                                  <p:childTnLst>
                                    <p:set>
                                      <p:cBhvr>
                                        <p:cTn id="66" dur="1" fill="hold">
                                          <p:stCondLst>
                                            <p:cond delay="0"/>
                                          </p:stCondLst>
                                        </p:cTn>
                                        <p:tgtEl>
                                          <p:spTgt spid="3">
                                            <p:txEl>
                                              <p:pRg st="13" end="13"/>
                                            </p:txEl>
                                          </p:spTgt>
                                        </p:tgtEl>
                                        <p:attrNameLst>
                                          <p:attrName>style.visibility</p:attrName>
                                        </p:attrNameLst>
                                      </p:cBhvr>
                                      <p:to>
                                        <p:strVal val="visible"/>
                                      </p:to>
                                    </p:set>
                                    <p:animEffect transition="in" filter="wipe(left)">
                                      <p:cBhvr>
                                        <p:cTn id="67" dur="10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animBg="1"/>
      <p:bldP spid="31" grpId="0"/>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C59B76-775D-46D1-90F9-654F4293785D}"/>
              </a:ext>
            </a:extLst>
          </p:cNvPr>
          <p:cNvSpPr txBox="1"/>
          <p:nvPr/>
        </p:nvSpPr>
        <p:spPr>
          <a:xfrm>
            <a:off x="290456" y="691147"/>
            <a:ext cx="8563087" cy="830997"/>
          </a:xfrm>
          <a:prstGeom prst="rect">
            <a:avLst/>
          </a:prstGeom>
          <a:noFill/>
        </p:spPr>
        <p:txBody>
          <a:bodyPr wrap="square" rtlCol="0">
            <a:spAutoFit/>
          </a:bodyPr>
          <a:lstStyle/>
          <a:p>
            <a:r>
              <a:rPr lang="en-US" sz="2400" b="1" dirty="0"/>
              <a:t>Identify people when re-enter</a:t>
            </a:r>
            <a:r>
              <a:rPr lang="en-US" sz="2400" dirty="0"/>
              <a:t>: Construct people database once they got tracked.</a:t>
            </a:r>
          </a:p>
        </p:txBody>
      </p:sp>
      <p:sp>
        <p:nvSpPr>
          <p:cNvPr id="5" name="Rectangle: Rounded Corners 4">
            <a:extLst>
              <a:ext uri="{FF2B5EF4-FFF2-40B4-BE49-F238E27FC236}">
                <a16:creationId xmlns:a16="http://schemas.microsoft.com/office/drawing/2014/main" id="{B0447FFC-3F03-4D47-B3BF-59050E6477F6}"/>
              </a:ext>
            </a:extLst>
          </p:cNvPr>
          <p:cNvSpPr/>
          <p:nvPr/>
        </p:nvSpPr>
        <p:spPr>
          <a:xfrm>
            <a:off x="575409" y="1936435"/>
            <a:ext cx="1075764" cy="1000462"/>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2FA320B2-B27F-4EF6-B54D-B43121BFB1B8}"/>
              </a:ext>
            </a:extLst>
          </p:cNvPr>
          <p:cNvSpPr/>
          <p:nvPr/>
        </p:nvSpPr>
        <p:spPr>
          <a:xfrm>
            <a:off x="425997" y="3360957"/>
            <a:ext cx="1374587" cy="1278368"/>
          </a:xfrm>
          <a:prstGeom prst="round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DE25FD1-CC38-4A76-B3FB-FDBC0592C764}"/>
              </a:ext>
            </a:extLst>
          </p:cNvPr>
          <p:cNvSpPr/>
          <p:nvPr/>
        </p:nvSpPr>
        <p:spPr>
          <a:xfrm>
            <a:off x="2030717" y="2833383"/>
            <a:ext cx="1506070" cy="645459"/>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Check height difference</a:t>
            </a:r>
          </a:p>
        </p:txBody>
      </p:sp>
      <p:sp>
        <p:nvSpPr>
          <p:cNvPr id="8" name="Rectangle 7">
            <a:extLst>
              <a:ext uri="{FF2B5EF4-FFF2-40B4-BE49-F238E27FC236}">
                <a16:creationId xmlns:a16="http://schemas.microsoft.com/office/drawing/2014/main" id="{48BDC1B8-BEFF-42B0-9809-2B8382E25B7E}"/>
              </a:ext>
            </a:extLst>
          </p:cNvPr>
          <p:cNvSpPr/>
          <p:nvPr/>
        </p:nvSpPr>
        <p:spPr>
          <a:xfrm>
            <a:off x="3991001" y="2745979"/>
            <a:ext cx="1506070" cy="827443"/>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Body color comparison by block</a:t>
            </a:r>
          </a:p>
        </p:txBody>
      </p:sp>
      <p:sp>
        <p:nvSpPr>
          <p:cNvPr id="9" name="Rectangle 8">
            <a:extLst>
              <a:ext uri="{FF2B5EF4-FFF2-40B4-BE49-F238E27FC236}">
                <a16:creationId xmlns:a16="http://schemas.microsoft.com/office/drawing/2014/main" id="{62CA4B71-A0F6-4EC3-ADC9-CF7434C4F13B}"/>
              </a:ext>
            </a:extLst>
          </p:cNvPr>
          <p:cNvSpPr/>
          <p:nvPr/>
        </p:nvSpPr>
        <p:spPr>
          <a:xfrm>
            <a:off x="5951285" y="2833382"/>
            <a:ext cx="1506070" cy="645459"/>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Label history consistency</a:t>
            </a:r>
          </a:p>
        </p:txBody>
      </p:sp>
      <p:pic>
        <p:nvPicPr>
          <p:cNvPr id="13" name="Picture 12">
            <a:extLst>
              <a:ext uri="{FF2B5EF4-FFF2-40B4-BE49-F238E27FC236}">
                <a16:creationId xmlns:a16="http://schemas.microsoft.com/office/drawing/2014/main" id="{880866F7-3FC1-4636-8F01-4AD212296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091" y="2049625"/>
            <a:ext cx="698398" cy="783757"/>
          </a:xfrm>
          <a:prstGeom prst="rect">
            <a:avLst/>
          </a:prstGeom>
        </p:spPr>
      </p:pic>
      <p:pic>
        <p:nvPicPr>
          <p:cNvPr id="15" name="Picture 14">
            <a:extLst>
              <a:ext uri="{FF2B5EF4-FFF2-40B4-BE49-F238E27FC236}">
                <a16:creationId xmlns:a16="http://schemas.microsoft.com/office/drawing/2014/main" id="{53BBEAED-32DC-477C-AA25-C7AC4F829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409" y="3551907"/>
            <a:ext cx="1075763" cy="896468"/>
          </a:xfrm>
          <a:prstGeom prst="rect">
            <a:avLst/>
          </a:prstGeom>
        </p:spPr>
      </p:pic>
      <p:sp>
        <p:nvSpPr>
          <p:cNvPr id="17" name="Arrow: Bent-Up 16">
            <a:extLst>
              <a:ext uri="{FF2B5EF4-FFF2-40B4-BE49-F238E27FC236}">
                <a16:creationId xmlns:a16="http://schemas.microsoft.com/office/drawing/2014/main" id="{10D1EDF3-ED85-4E06-B208-3C31F3E2D906}"/>
              </a:ext>
            </a:extLst>
          </p:cNvPr>
          <p:cNvSpPr/>
          <p:nvPr/>
        </p:nvSpPr>
        <p:spPr>
          <a:xfrm>
            <a:off x="1800584" y="3478841"/>
            <a:ext cx="1153128" cy="631855"/>
          </a:xfrm>
          <a:prstGeom prst="bentUpArrow">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Bent-Up 17">
            <a:extLst>
              <a:ext uri="{FF2B5EF4-FFF2-40B4-BE49-F238E27FC236}">
                <a16:creationId xmlns:a16="http://schemas.microsoft.com/office/drawing/2014/main" id="{7007C236-5846-45ED-85E0-F0FE8C78EE79}"/>
              </a:ext>
            </a:extLst>
          </p:cNvPr>
          <p:cNvSpPr/>
          <p:nvPr/>
        </p:nvSpPr>
        <p:spPr>
          <a:xfrm flipV="1">
            <a:off x="1651171" y="2174892"/>
            <a:ext cx="1302541" cy="631855"/>
          </a:xfrm>
          <a:prstGeom prst="bentUpArrow">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44DB66D1-7D62-45EA-AE89-2137E8507079}"/>
              </a:ext>
            </a:extLst>
          </p:cNvPr>
          <p:cNvCxnSpPr>
            <a:stCxn id="7" idx="3"/>
            <a:endCxn id="8" idx="1"/>
          </p:cNvCxnSpPr>
          <p:nvPr/>
        </p:nvCxnSpPr>
        <p:spPr>
          <a:xfrm>
            <a:off x="3536787" y="3156113"/>
            <a:ext cx="454214" cy="35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7181F00-0F55-420C-9858-3A5F7FCB500A}"/>
              </a:ext>
            </a:extLst>
          </p:cNvPr>
          <p:cNvCxnSpPr/>
          <p:nvPr/>
        </p:nvCxnSpPr>
        <p:spPr>
          <a:xfrm>
            <a:off x="5497071" y="3170006"/>
            <a:ext cx="454214" cy="35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AAA14053-4046-44B6-9B17-41B008BC65E3}"/>
              </a:ext>
            </a:extLst>
          </p:cNvPr>
          <p:cNvSpPr/>
          <p:nvPr/>
        </p:nvSpPr>
        <p:spPr>
          <a:xfrm>
            <a:off x="7894708" y="2667061"/>
            <a:ext cx="925158" cy="925158"/>
          </a:xfrm>
          <a:prstGeom prst="ellipse">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9B777F1-E373-47DA-B1BD-51544BE93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5002" y="2384890"/>
            <a:ext cx="878541" cy="1167017"/>
          </a:xfrm>
          <a:prstGeom prst="rect">
            <a:avLst/>
          </a:prstGeom>
        </p:spPr>
      </p:pic>
      <p:cxnSp>
        <p:nvCxnSpPr>
          <p:cNvPr id="27" name="Straight Arrow Connector 26">
            <a:extLst>
              <a:ext uri="{FF2B5EF4-FFF2-40B4-BE49-F238E27FC236}">
                <a16:creationId xmlns:a16="http://schemas.microsoft.com/office/drawing/2014/main" id="{5FDF143C-4804-401D-A4E4-CCA9A4B7FB95}"/>
              </a:ext>
            </a:extLst>
          </p:cNvPr>
          <p:cNvCxnSpPr/>
          <p:nvPr/>
        </p:nvCxnSpPr>
        <p:spPr>
          <a:xfrm>
            <a:off x="7457355" y="3159445"/>
            <a:ext cx="454214" cy="358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2ABE89A-B1EC-4F64-B12D-50689EB8DFEF}"/>
              </a:ext>
            </a:extLst>
          </p:cNvPr>
          <p:cNvCxnSpPr/>
          <p:nvPr/>
        </p:nvCxnSpPr>
        <p:spPr>
          <a:xfrm flipV="1">
            <a:off x="3763894" y="2049625"/>
            <a:ext cx="0" cy="1106486"/>
          </a:xfrm>
          <a:prstGeom prst="straightConnector1">
            <a:avLst/>
          </a:prstGeom>
          <a:ln w="9525">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6236591-B3DF-4A76-8C53-0FB252F0B4F0}"/>
              </a:ext>
            </a:extLst>
          </p:cNvPr>
          <p:cNvCxnSpPr/>
          <p:nvPr/>
        </p:nvCxnSpPr>
        <p:spPr>
          <a:xfrm flipV="1">
            <a:off x="5714578" y="2049625"/>
            <a:ext cx="0" cy="1106486"/>
          </a:xfrm>
          <a:prstGeom prst="straightConnector1">
            <a:avLst/>
          </a:prstGeom>
          <a:ln w="9525">
            <a:prstDash val="dashDot"/>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655C8F0C-414C-41B5-95DB-36119E7B060D}"/>
              </a:ext>
            </a:extLst>
          </p:cNvPr>
          <p:cNvSpPr/>
          <p:nvPr/>
        </p:nvSpPr>
        <p:spPr>
          <a:xfrm>
            <a:off x="3091554" y="1544710"/>
            <a:ext cx="1344680" cy="497737"/>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No, if difference&gt;threshold</a:t>
            </a:r>
          </a:p>
        </p:txBody>
      </p:sp>
      <p:sp>
        <p:nvSpPr>
          <p:cNvPr id="33" name="Rectangle 32">
            <a:extLst>
              <a:ext uri="{FF2B5EF4-FFF2-40B4-BE49-F238E27FC236}">
                <a16:creationId xmlns:a16="http://schemas.microsoft.com/office/drawing/2014/main" id="{B18808B2-B8F2-4955-8DCF-7AAEE4EFE831}"/>
              </a:ext>
            </a:extLst>
          </p:cNvPr>
          <p:cNvSpPr/>
          <p:nvPr/>
        </p:nvSpPr>
        <p:spPr>
          <a:xfrm>
            <a:off x="5042238" y="1544332"/>
            <a:ext cx="1344680" cy="497737"/>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No, if color is unmatched</a:t>
            </a:r>
          </a:p>
        </p:txBody>
      </p:sp>
      <p:sp>
        <p:nvSpPr>
          <p:cNvPr id="34" name="TextBox 33">
            <a:extLst>
              <a:ext uri="{FF2B5EF4-FFF2-40B4-BE49-F238E27FC236}">
                <a16:creationId xmlns:a16="http://schemas.microsoft.com/office/drawing/2014/main" id="{844D24C4-9455-4F30-A80F-02A5D86ED419}"/>
              </a:ext>
            </a:extLst>
          </p:cNvPr>
          <p:cNvSpPr txBox="1"/>
          <p:nvPr/>
        </p:nvSpPr>
        <p:spPr>
          <a:xfrm>
            <a:off x="575409" y="1511950"/>
            <a:ext cx="1075762" cy="430887"/>
          </a:xfrm>
          <a:prstGeom prst="rect">
            <a:avLst/>
          </a:prstGeom>
          <a:noFill/>
        </p:spPr>
        <p:txBody>
          <a:bodyPr wrap="square" rtlCol="0">
            <a:spAutoFit/>
          </a:bodyPr>
          <a:lstStyle/>
          <a:p>
            <a:pPr algn="ctr"/>
            <a:r>
              <a:rPr lang="en-US" sz="1100" dirty="0"/>
              <a:t>Camera Observation</a:t>
            </a:r>
          </a:p>
        </p:txBody>
      </p:sp>
      <p:sp>
        <p:nvSpPr>
          <p:cNvPr id="35" name="TextBox 34">
            <a:extLst>
              <a:ext uri="{FF2B5EF4-FFF2-40B4-BE49-F238E27FC236}">
                <a16:creationId xmlns:a16="http://schemas.microsoft.com/office/drawing/2014/main" id="{60FA2A04-F381-4722-AAB7-594606C96518}"/>
              </a:ext>
            </a:extLst>
          </p:cNvPr>
          <p:cNvSpPr txBox="1"/>
          <p:nvPr/>
        </p:nvSpPr>
        <p:spPr>
          <a:xfrm>
            <a:off x="575409" y="2954562"/>
            <a:ext cx="1075762" cy="430887"/>
          </a:xfrm>
          <a:prstGeom prst="rect">
            <a:avLst/>
          </a:prstGeom>
          <a:noFill/>
        </p:spPr>
        <p:txBody>
          <a:bodyPr wrap="square" rtlCol="0">
            <a:spAutoFit/>
          </a:bodyPr>
          <a:lstStyle/>
          <a:p>
            <a:pPr algn="ctr"/>
            <a:r>
              <a:rPr lang="en-US" sz="1100" dirty="0"/>
              <a:t>Object model database</a:t>
            </a:r>
          </a:p>
        </p:txBody>
      </p:sp>
      <p:sp>
        <p:nvSpPr>
          <p:cNvPr id="36" name="TextBox 35">
            <a:extLst>
              <a:ext uri="{FF2B5EF4-FFF2-40B4-BE49-F238E27FC236}">
                <a16:creationId xmlns:a16="http://schemas.microsoft.com/office/drawing/2014/main" id="{7219012C-C53E-490F-A429-1F2D43D625A3}"/>
              </a:ext>
            </a:extLst>
          </p:cNvPr>
          <p:cNvSpPr txBox="1"/>
          <p:nvPr/>
        </p:nvSpPr>
        <p:spPr>
          <a:xfrm>
            <a:off x="7784950" y="3604846"/>
            <a:ext cx="1153128" cy="584775"/>
          </a:xfrm>
          <a:prstGeom prst="rect">
            <a:avLst/>
          </a:prstGeom>
          <a:noFill/>
        </p:spPr>
        <p:txBody>
          <a:bodyPr wrap="square" rtlCol="0">
            <a:spAutoFit/>
          </a:bodyPr>
          <a:lstStyle/>
          <a:p>
            <a:pPr algn="ctr"/>
            <a:r>
              <a:rPr lang="en-US" sz="1600" b="1" dirty="0"/>
              <a:t>Match Confirmed</a:t>
            </a:r>
          </a:p>
        </p:txBody>
      </p:sp>
    </p:spTree>
    <p:extLst>
      <p:ext uri="{BB962C8B-B14F-4D97-AF65-F5344CB8AC3E}">
        <p14:creationId xmlns:p14="http://schemas.microsoft.com/office/powerpoint/2010/main" val="248451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1750"/>
                                        <p:tgtEl>
                                          <p:spTgt spid="4">
                                            <p:txEl>
                                              <p:pRg st="0" end="0"/>
                                            </p:txEl>
                                          </p:spTgt>
                                        </p:tgtEl>
                                      </p:cBhvr>
                                    </p:animEffect>
                                  </p:childTnLst>
                                </p:cTn>
                              </p:par>
                            </p:childTnLst>
                          </p:cTn>
                        </p:par>
                        <p:par>
                          <p:cTn id="8" fill="hold">
                            <p:stCondLst>
                              <p:cond delay="175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childTnLst>
                                </p:cTn>
                              </p:par>
                            </p:childTnLst>
                          </p:cTn>
                        </p:par>
                        <p:par>
                          <p:cTn id="15" fill="hold">
                            <p:stCondLst>
                              <p:cond delay="2750"/>
                            </p:stCondLst>
                            <p:childTnLst>
                              <p:par>
                                <p:cTn id="16" presetID="10" presetClass="entr" presetSubtype="0" fill="hold" grpId="0"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childTnLst>
                          </p:cTn>
                        </p:par>
                        <p:par>
                          <p:cTn id="23" fill="hold">
                            <p:stCondLst>
                              <p:cond delay="425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childTnLst>
                                </p:cTn>
                              </p:par>
                            </p:childTnLst>
                          </p:cTn>
                        </p:par>
                        <p:par>
                          <p:cTn id="27" fill="hold">
                            <p:stCondLst>
                              <p:cond delay="5250"/>
                            </p:stCondLst>
                            <p:childTnLst>
                              <p:par>
                                <p:cTn id="28" presetID="10" presetClass="entr" presetSubtype="0"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par>
                          <p:cTn id="31" fill="hold">
                            <p:stCondLst>
                              <p:cond delay="5750"/>
                            </p:stCondLst>
                            <p:childTnLst>
                              <p:par>
                                <p:cTn id="32" presetID="22" presetClass="entr" presetSubtype="8"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1000"/>
                                        <p:tgtEl>
                                          <p:spTgt spid="1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1000"/>
                                        <p:tgtEl>
                                          <p:spTgt spid="17"/>
                                        </p:tgtEl>
                                      </p:cBhvr>
                                    </p:animEffect>
                                  </p:childTnLst>
                                </p:cTn>
                              </p:par>
                            </p:childTnLst>
                          </p:cTn>
                        </p:par>
                        <p:par>
                          <p:cTn id="38" fill="hold">
                            <p:stCondLst>
                              <p:cond delay="6750"/>
                            </p:stCondLst>
                            <p:childTnLst>
                              <p:par>
                                <p:cTn id="39" presetID="10"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750"/>
                                        <p:tgtEl>
                                          <p:spTgt spid="7"/>
                                        </p:tgtEl>
                                      </p:cBhvr>
                                    </p:animEffect>
                                  </p:childTnLst>
                                </p:cTn>
                              </p:par>
                            </p:childTnLst>
                          </p:cTn>
                        </p:par>
                        <p:par>
                          <p:cTn id="42" fill="hold">
                            <p:stCondLst>
                              <p:cond delay="7500"/>
                            </p:stCondLst>
                            <p:childTnLst>
                              <p:par>
                                <p:cTn id="43" presetID="22" presetClass="entr" presetSubtype="8" fill="hold" nodeType="after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left)">
                                      <p:cBhvr>
                                        <p:cTn id="45" dur="750"/>
                                        <p:tgtEl>
                                          <p:spTgt spid="24"/>
                                        </p:tgtEl>
                                      </p:cBhvr>
                                    </p:animEffect>
                                  </p:childTnLst>
                                </p:cTn>
                              </p:par>
                            </p:childTnLst>
                          </p:cTn>
                        </p:par>
                        <p:par>
                          <p:cTn id="46" fill="hold">
                            <p:stCondLst>
                              <p:cond delay="8250"/>
                            </p:stCondLst>
                            <p:childTnLst>
                              <p:par>
                                <p:cTn id="47" presetID="22" presetClass="entr" presetSubtype="4" fill="hold"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down)">
                                      <p:cBhvr>
                                        <p:cTn id="49" dur="750"/>
                                        <p:tgtEl>
                                          <p:spTgt spid="29"/>
                                        </p:tgtEl>
                                      </p:cBhvr>
                                    </p:animEffect>
                                  </p:childTnLst>
                                </p:cTn>
                              </p:par>
                            </p:childTnLst>
                          </p:cTn>
                        </p:par>
                        <p:par>
                          <p:cTn id="50" fill="hold">
                            <p:stCondLst>
                              <p:cond delay="9000"/>
                            </p:stCondLst>
                            <p:childTnLst>
                              <p:par>
                                <p:cTn id="51" presetID="53" presetClass="entr" presetSubtype="16" fill="hold" grpId="0" nodeType="afterEffect">
                                  <p:stCondLst>
                                    <p:cond delay="0"/>
                                  </p:stCondLst>
                                  <p:childTnLst>
                                    <p:set>
                                      <p:cBhvr>
                                        <p:cTn id="52" dur="1" fill="hold">
                                          <p:stCondLst>
                                            <p:cond delay="0"/>
                                          </p:stCondLst>
                                        </p:cTn>
                                        <p:tgtEl>
                                          <p:spTgt spid="32"/>
                                        </p:tgtEl>
                                        <p:attrNameLst>
                                          <p:attrName>style.visibility</p:attrName>
                                        </p:attrNameLst>
                                      </p:cBhvr>
                                      <p:to>
                                        <p:strVal val="visible"/>
                                      </p:to>
                                    </p:set>
                                    <p:anim calcmode="lin" valueType="num">
                                      <p:cBhvr>
                                        <p:cTn id="53" dur="750" fill="hold"/>
                                        <p:tgtEl>
                                          <p:spTgt spid="32"/>
                                        </p:tgtEl>
                                        <p:attrNameLst>
                                          <p:attrName>ppt_w</p:attrName>
                                        </p:attrNameLst>
                                      </p:cBhvr>
                                      <p:tavLst>
                                        <p:tav tm="0">
                                          <p:val>
                                            <p:fltVal val="0"/>
                                          </p:val>
                                        </p:tav>
                                        <p:tav tm="100000">
                                          <p:val>
                                            <p:strVal val="#ppt_w"/>
                                          </p:val>
                                        </p:tav>
                                      </p:tavLst>
                                    </p:anim>
                                    <p:anim calcmode="lin" valueType="num">
                                      <p:cBhvr>
                                        <p:cTn id="54" dur="750" fill="hold"/>
                                        <p:tgtEl>
                                          <p:spTgt spid="32"/>
                                        </p:tgtEl>
                                        <p:attrNameLst>
                                          <p:attrName>ppt_h</p:attrName>
                                        </p:attrNameLst>
                                      </p:cBhvr>
                                      <p:tavLst>
                                        <p:tav tm="0">
                                          <p:val>
                                            <p:fltVal val="0"/>
                                          </p:val>
                                        </p:tav>
                                        <p:tav tm="100000">
                                          <p:val>
                                            <p:strVal val="#ppt_h"/>
                                          </p:val>
                                        </p:tav>
                                      </p:tavLst>
                                    </p:anim>
                                    <p:animEffect transition="in" filter="fade">
                                      <p:cBhvr>
                                        <p:cTn id="55" dur="750"/>
                                        <p:tgtEl>
                                          <p:spTgt spid="32"/>
                                        </p:tgtEl>
                                      </p:cBhvr>
                                    </p:animEffect>
                                  </p:childTnLst>
                                </p:cTn>
                              </p:par>
                            </p:childTnLst>
                          </p:cTn>
                        </p:par>
                        <p:par>
                          <p:cTn id="56" fill="hold">
                            <p:stCondLst>
                              <p:cond delay="9750"/>
                            </p:stCondLst>
                            <p:childTnLst>
                              <p:par>
                                <p:cTn id="57" presetID="10" presetClass="entr" presetSubtype="0"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750"/>
                                        <p:tgtEl>
                                          <p:spTgt spid="8"/>
                                        </p:tgtEl>
                                      </p:cBhvr>
                                    </p:animEffect>
                                  </p:childTnLst>
                                </p:cTn>
                              </p:par>
                            </p:childTnLst>
                          </p:cTn>
                        </p:par>
                        <p:par>
                          <p:cTn id="60" fill="hold">
                            <p:stCondLst>
                              <p:cond delay="10500"/>
                            </p:stCondLst>
                            <p:childTnLst>
                              <p:par>
                                <p:cTn id="61" presetID="22" presetClass="entr" presetSubtype="8" fill="hold"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750"/>
                                        <p:tgtEl>
                                          <p:spTgt spid="25"/>
                                        </p:tgtEl>
                                      </p:cBhvr>
                                    </p:animEffect>
                                  </p:childTnLst>
                                </p:cTn>
                              </p:par>
                            </p:childTnLst>
                          </p:cTn>
                        </p:par>
                        <p:par>
                          <p:cTn id="64" fill="hold">
                            <p:stCondLst>
                              <p:cond delay="11250"/>
                            </p:stCondLst>
                            <p:childTnLst>
                              <p:par>
                                <p:cTn id="65" presetID="22" presetClass="entr" presetSubtype="4" fill="hold"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down)">
                                      <p:cBhvr>
                                        <p:cTn id="67" dur="750"/>
                                        <p:tgtEl>
                                          <p:spTgt spid="31"/>
                                        </p:tgtEl>
                                      </p:cBhvr>
                                    </p:animEffect>
                                  </p:childTnLst>
                                </p:cTn>
                              </p:par>
                            </p:childTnLst>
                          </p:cTn>
                        </p:par>
                        <p:par>
                          <p:cTn id="68" fill="hold">
                            <p:stCondLst>
                              <p:cond delay="12000"/>
                            </p:stCondLst>
                            <p:childTnLst>
                              <p:par>
                                <p:cTn id="69" presetID="53" presetClass="entr" presetSubtype="16" fill="hold" grpId="0" nodeType="afterEffect">
                                  <p:stCondLst>
                                    <p:cond delay="0"/>
                                  </p:stCondLst>
                                  <p:childTnLst>
                                    <p:set>
                                      <p:cBhvr>
                                        <p:cTn id="70" dur="1" fill="hold">
                                          <p:stCondLst>
                                            <p:cond delay="0"/>
                                          </p:stCondLst>
                                        </p:cTn>
                                        <p:tgtEl>
                                          <p:spTgt spid="33"/>
                                        </p:tgtEl>
                                        <p:attrNameLst>
                                          <p:attrName>style.visibility</p:attrName>
                                        </p:attrNameLst>
                                      </p:cBhvr>
                                      <p:to>
                                        <p:strVal val="visible"/>
                                      </p:to>
                                    </p:set>
                                    <p:anim calcmode="lin" valueType="num">
                                      <p:cBhvr>
                                        <p:cTn id="71" dur="750" fill="hold"/>
                                        <p:tgtEl>
                                          <p:spTgt spid="33"/>
                                        </p:tgtEl>
                                        <p:attrNameLst>
                                          <p:attrName>ppt_w</p:attrName>
                                        </p:attrNameLst>
                                      </p:cBhvr>
                                      <p:tavLst>
                                        <p:tav tm="0">
                                          <p:val>
                                            <p:fltVal val="0"/>
                                          </p:val>
                                        </p:tav>
                                        <p:tav tm="100000">
                                          <p:val>
                                            <p:strVal val="#ppt_w"/>
                                          </p:val>
                                        </p:tav>
                                      </p:tavLst>
                                    </p:anim>
                                    <p:anim calcmode="lin" valueType="num">
                                      <p:cBhvr>
                                        <p:cTn id="72" dur="750" fill="hold"/>
                                        <p:tgtEl>
                                          <p:spTgt spid="33"/>
                                        </p:tgtEl>
                                        <p:attrNameLst>
                                          <p:attrName>ppt_h</p:attrName>
                                        </p:attrNameLst>
                                      </p:cBhvr>
                                      <p:tavLst>
                                        <p:tav tm="0">
                                          <p:val>
                                            <p:fltVal val="0"/>
                                          </p:val>
                                        </p:tav>
                                        <p:tav tm="100000">
                                          <p:val>
                                            <p:strVal val="#ppt_h"/>
                                          </p:val>
                                        </p:tav>
                                      </p:tavLst>
                                    </p:anim>
                                    <p:animEffect transition="in" filter="fade">
                                      <p:cBhvr>
                                        <p:cTn id="73" dur="750"/>
                                        <p:tgtEl>
                                          <p:spTgt spid="33"/>
                                        </p:tgtEl>
                                      </p:cBhvr>
                                    </p:animEffect>
                                  </p:childTnLst>
                                </p:cTn>
                              </p:par>
                            </p:childTnLst>
                          </p:cTn>
                        </p:par>
                        <p:par>
                          <p:cTn id="74" fill="hold">
                            <p:stCondLst>
                              <p:cond delay="12750"/>
                            </p:stCondLst>
                            <p:childTnLst>
                              <p:par>
                                <p:cTn id="75" presetID="10" presetClass="entr" presetSubtype="0" fill="hold" grpId="0" nodeType="after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750"/>
                                        <p:tgtEl>
                                          <p:spTgt spid="9"/>
                                        </p:tgtEl>
                                      </p:cBhvr>
                                    </p:animEffect>
                                  </p:childTnLst>
                                </p:cTn>
                              </p:par>
                            </p:childTnLst>
                          </p:cTn>
                        </p:par>
                        <p:par>
                          <p:cTn id="78" fill="hold">
                            <p:stCondLst>
                              <p:cond delay="13500"/>
                            </p:stCondLst>
                            <p:childTnLst>
                              <p:par>
                                <p:cTn id="79" presetID="22" presetClass="entr" presetSubtype="8" fill="hold" nodeType="after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left)">
                                      <p:cBhvr>
                                        <p:cTn id="81" dur="750"/>
                                        <p:tgtEl>
                                          <p:spTgt spid="27"/>
                                        </p:tgtEl>
                                      </p:cBhvr>
                                    </p:animEffect>
                                  </p:childTnLst>
                                </p:cTn>
                              </p:par>
                            </p:childTnLst>
                          </p:cTn>
                        </p:par>
                        <p:par>
                          <p:cTn id="82" fill="hold">
                            <p:stCondLst>
                              <p:cond delay="14250"/>
                            </p:stCondLst>
                            <p:childTnLst>
                              <p:par>
                                <p:cTn id="83" presetID="53" presetClass="entr" presetSubtype="16" fill="hold" grpId="0" nodeType="after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p:cTn id="85" dur="750" fill="hold"/>
                                        <p:tgtEl>
                                          <p:spTgt spid="26"/>
                                        </p:tgtEl>
                                        <p:attrNameLst>
                                          <p:attrName>ppt_w</p:attrName>
                                        </p:attrNameLst>
                                      </p:cBhvr>
                                      <p:tavLst>
                                        <p:tav tm="0">
                                          <p:val>
                                            <p:fltVal val="0"/>
                                          </p:val>
                                        </p:tav>
                                        <p:tav tm="100000">
                                          <p:val>
                                            <p:strVal val="#ppt_w"/>
                                          </p:val>
                                        </p:tav>
                                      </p:tavLst>
                                    </p:anim>
                                    <p:anim calcmode="lin" valueType="num">
                                      <p:cBhvr>
                                        <p:cTn id="86" dur="750" fill="hold"/>
                                        <p:tgtEl>
                                          <p:spTgt spid="26"/>
                                        </p:tgtEl>
                                        <p:attrNameLst>
                                          <p:attrName>ppt_h</p:attrName>
                                        </p:attrNameLst>
                                      </p:cBhvr>
                                      <p:tavLst>
                                        <p:tav tm="0">
                                          <p:val>
                                            <p:fltVal val="0"/>
                                          </p:val>
                                        </p:tav>
                                        <p:tav tm="100000">
                                          <p:val>
                                            <p:strVal val="#ppt_h"/>
                                          </p:val>
                                        </p:tav>
                                      </p:tavLst>
                                    </p:anim>
                                    <p:animEffect transition="in" filter="fade">
                                      <p:cBhvr>
                                        <p:cTn id="87" dur="750"/>
                                        <p:tgtEl>
                                          <p:spTgt spid="26"/>
                                        </p:tgtEl>
                                      </p:cBhvr>
                                    </p:animEffect>
                                  </p:childTnLst>
                                </p:cTn>
                              </p:par>
                              <p:par>
                                <p:cTn id="88" presetID="53" presetClass="entr" presetSubtype="16" fill="hold" nodeType="withEffect">
                                  <p:stCondLst>
                                    <p:cond delay="0"/>
                                  </p:stCondLst>
                                  <p:childTnLst>
                                    <p:set>
                                      <p:cBhvr>
                                        <p:cTn id="89" dur="1" fill="hold">
                                          <p:stCondLst>
                                            <p:cond delay="0"/>
                                          </p:stCondLst>
                                        </p:cTn>
                                        <p:tgtEl>
                                          <p:spTgt spid="11"/>
                                        </p:tgtEl>
                                        <p:attrNameLst>
                                          <p:attrName>style.visibility</p:attrName>
                                        </p:attrNameLst>
                                      </p:cBhvr>
                                      <p:to>
                                        <p:strVal val="visible"/>
                                      </p:to>
                                    </p:set>
                                    <p:anim calcmode="lin" valueType="num">
                                      <p:cBhvr>
                                        <p:cTn id="90" dur="750" fill="hold"/>
                                        <p:tgtEl>
                                          <p:spTgt spid="11"/>
                                        </p:tgtEl>
                                        <p:attrNameLst>
                                          <p:attrName>ppt_w</p:attrName>
                                        </p:attrNameLst>
                                      </p:cBhvr>
                                      <p:tavLst>
                                        <p:tav tm="0">
                                          <p:val>
                                            <p:fltVal val="0"/>
                                          </p:val>
                                        </p:tav>
                                        <p:tav tm="100000">
                                          <p:val>
                                            <p:strVal val="#ppt_w"/>
                                          </p:val>
                                        </p:tav>
                                      </p:tavLst>
                                    </p:anim>
                                    <p:anim calcmode="lin" valueType="num">
                                      <p:cBhvr>
                                        <p:cTn id="91" dur="750" fill="hold"/>
                                        <p:tgtEl>
                                          <p:spTgt spid="11"/>
                                        </p:tgtEl>
                                        <p:attrNameLst>
                                          <p:attrName>ppt_h</p:attrName>
                                        </p:attrNameLst>
                                      </p:cBhvr>
                                      <p:tavLst>
                                        <p:tav tm="0">
                                          <p:val>
                                            <p:fltVal val="0"/>
                                          </p:val>
                                        </p:tav>
                                        <p:tav tm="100000">
                                          <p:val>
                                            <p:strVal val="#ppt_h"/>
                                          </p:val>
                                        </p:tav>
                                      </p:tavLst>
                                    </p:anim>
                                    <p:animEffect transition="in" filter="fade">
                                      <p:cBhvr>
                                        <p:cTn id="92" dur="750"/>
                                        <p:tgtEl>
                                          <p:spTgt spid="11"/>
                                        </p:tgtEl>
                                      </p:cBhvr>
                                    </p:animEffect>
                                  </p:childTnLst>
                                </p:cTn>
                              </p:par>
                            </p:childTnLst>
                          </p:cTn>
                        </p:par>
                        <p:par>
                          <p:cTn id="93" fill="hold">
                            <p:stCondLst>
                              <p:cond delay="15000"/>
                            </p:stCondLst>
                            <p:childTnLst>
                              <p:par>
                                <p:cTn id="94" presetID="10" presetClass="entr" presetSubtype="0" fill="hold" grpId="0" nodeType="after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fade">
                                      <p:cBhvr>
                                        <p:cTn id="96" dur="750"/>
                                        <p:tgtEl>
                                          <p:spTgt spid="36"/>
                                        </p:tgtEl>
                                      </p:cBhvr>
                                    </p:animEffect>
                                  </p:childTnLst>
                                </p:cTn>
                              </p:par>
                            </p:childTnLst>
                          </p:cTn>
                        </p:par>
                        <p:par>
                          <p:cTn id="97" fill="hold">
                            <p:stCondLst>
                              <p:cond delay="15750"/>
                            </p:stCondLst>
                            <p:childTnLst>
                              <p:par>
                                <p:cTn id="98" presetID="26" presetClass="emph" presetSubtype="0" fill="hold" grpId="1" nodeType="afterEffect">
                                  <p:stCondLst>
                                    <p:cond delay="0"/>
                                  </p:stCondLst>
                                  <p:childTnLst>
                                    <p:animEffect transition="out" filter="fade">
                                      <p:cBhvr>
                                        <p:cTn id="99" dur="500" tmFilter="0, 0; .2, .5; .8, .5; 1, 0"/>
                                        <p:tgtEl>
                                          <p:spTgt spid="36"/>
                                        </p:tgtEl>
                                      </p:cBhvr>
                                    </p:animEffect>
                                    <p:animScale>
                                      <p:cBhvr>
                                        <p:cTn id="100" dur="250" autoRev="1" fill="hold"/>
                                        <p:tgtEl>
                                          <p:spTgt spid="36"/>
                                        </p:tgtEl>
                                      </p:cBhvr>
                                      <p:by x="105000" y="105000"/>
                                    </p:animScale>
                                  </p:childTnLst>
                                </p:cTn>
                              </p:par>
                            </p:childTnLst>
                          </p:cTn>
                        </p:par>
                        <p:par>
                          <p:cTn id="101" fill="hold">
                            <p:stCondLst>
                              <p:cond delay="16250"/>
                            </p:stCondLst>
                            <p:childTnLst>
                              <p:par>
                                <p:cTn id="102" presetID="26" presetClass="emph" presetSubtype="0" fill="hold" grpId="2" nodeType="afterEffect">
                                  <p:stCondLst>
                                    <p:cond delay="0"/>
                                  </p:stCondLst>
                                  <p:childTnLst>
                                    <p:animEffect transition="out" filter="fade">
                                      <p:cBhvr>
                                        <p:cTn id="103" dur="500" tmFilter="0, 0; .2, .5; .8, .5; 1, 0"/>
                                        <p:tgtEl>
                                          <p:spTgt spid="36"/>
                                        </p:tgtEl>
                                      </p:cBhvr>
                                    </p:animEffect>
                                    <p:animScale>
                                      <p:cBhvr>
                                        <p:cTn id="104" dur="250" autoRev="1" fill="hold"/>
                                        <p:tgtEl>
                                          <p:spTgt spid="36"/>
                                        </p:tgtEl>
                                      </p:cBhvr>
                                      <p:by x="105000" y="105000"/>
                                    </p:animScale>
                                  </p:childTnLst>
                                </p:cTn>
                              </p:par>
                            </p:childTnLst>
                          </p:cTn>
                        </p:par>
                        <p:par>
                          <p:cTn id="105" fill="hold">
                            <p:stCondLst>
                              <p:cond delay="16750"/>
                            </p:stCondLst>
                            <p:childTnLst>
                              <p:par>
                                <p:cTn id="106" presetID="26" presetClass="emph" presetSubtype="0" fill="hold" grpId="3" nodeType="afterEffect">
                                  <p:stCondLst>
                                    <p:cond delay="0"/>
                                  </p:stCondLst>
                                  <p:childTnLst>
                                    <p:animEffect transition="out" filter="fade">
                                      <p:cBhvr>
                                        <p:cTn id="107" dur="500" tmFilter="0, 0; .2, .5; .8, .5; 1, 0"/>
                                        <p:tgtEl>
                                          <p:spTgt spid="36"/>
                                        </p:tgtEl>
                                      </p:cBhvr>
                                    </p:animEffect>
                                    <p:animScale>
                                      <p:cBhvr>
                                        <p:cTn id="108" dur="250" autoRev="1"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7" grpId="0" animBg="1"/>
      <p:bldP spid="18" grpId="0" animBg="1"/>
      <p:bldP spid="26" grpId="0" animBg="1"/>
      <p:bldP spid="32" grpId="0" animBg="1"/>
      <p:bldP spid="33" grpId="0" animBg="1"/>
      <p:bldP spid="34" grpId="0"/>
      <p:bldP spid="35" grpId="0"/>
      <p:bldP spid="36" grpId="0"/>
      <p:bldP spid="36" grpId="1"/>
      <p:bldP spid="36" grpId="2"/>
      <p:bldP spid="36" grpId="3"/>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3200" dirty="0"/>
              <a:t>Validation / Testing / Analysis</a:t>
            </a:r>
          </a:p>
        </p:txBody>
      </p:sp>
      <p:sp>
        <p:nvSpPr>
          <p:cNvPr id="4" name="Rectangle 3">
            <a:extLst>
              <a:ext uri="{FF2B5EF4-FFF2-40B4-BE49-F238E27FC236}">
                <a16:creationId xmlns:a16="http://schemas.microsoft.com/office/drawing/2014/main" id="{49791DF8-6894-4D52-BA15-EB4008B36EE6}"/>
              </a:ext>
            </a:extLst>
          </p:cNvPr>
          <p:cNvSpPr/>
          <p:nvPr/>
        </p:nvSpPr>
        <p:spPr>
          <a:xfrm>
            <a:off x="1738365" y="2"/>
            <a:ext cx="60290" cy="13565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97E12A2-46F8-4B86-B8B2-FD3369275D4C}"/>
              </a:ext>
            </a:extLst>
          </p:cNvPr>
          <p:cNvSpPr/>
          <p:nvPr/>
        </p:nvSpPr>
        <p:spPr>
          <a:xfrm>
            <a:off x="7335297" y="3207101"/>
            <a:ext cx="61964" cy="19364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071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left)">
                                      <p:cBhvr>
                                        <p:cTn id="11" dur="500"/>
                                        <p:tgtEl>
                                          <p:spTgt spid="2">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CD671-CAA4-4078-8D69-CAFA8D2370A4}"/>
              </a:ext>
            </a:extLst>
          </p:cNvPr>
          <p:cNvSpPr txBox="1"/>
          <p:nvPr/>
        </p:nvSpPr>
        <p:spPr>
          <a:xfrm>
            <a:off x="554355" y="1602254"/>
            <a:ext cx="8035290" cy="1938992"/>
          </a:xfrm>
          <a:prstGeom prst="rect">
            <a:avLst/>
          </a:prstGeom>
          <a:noFill/>
        </p:spPr>
        <p:txBody>
          <a:bodyPr wrap="square" rtlCol="0">
            <a:spAutoFit/>
          </a:bodyPr>
          <a:lstStyle/>
          <a:p>
            <a:pPr algn="ctr"/>
            <a:r>
              <a:rPr lang="en-US" sz="4000" dirty="0"/>
              <a:t>Following testing and analysis are done on 4 camera frame dataset taken from </a:t>
            </a:r>
            <a:r>
              <a:rPr lang="en-US" sz="4000" dirty="0" err="1"/>
              <a:t>CVLabs</a:t>
            </a:r>
            <a:r>
              <a:rPr lang="en-US" sz="4000" dirty="0"/>
              <a:t> website</a:t>
            </a:r>
          </a:p>
        </p:txBody>
      </p:sp>
      <p:sp>
        <p:nvSpPr>
          <p:cNvPr id="3" name="Title 2">
            <a:extLst>
              <a:ext uri="{FF2B5EF4-FFF2-40B4-BE49-F238E27FC236}">
                <a16:creationId xmlns:a16="http://schemas.microsoft.com/office/drawing/2014/main" id="{5DBD8B6C-F7DB-45F3-BF7A-04A12C05DFC7}"/>
              </a:ext>
            </a:extLst>
          </p:cNvPr>
          <p:cNvSpPr>
            <a:spLocks noGrp="1"/>
          </p:cNvSpPr>
          <p:nvPr>
            <p:ph type="title"/>
          </p:nvPr>
        </p:nvSpPr>
        <p:spPr>
          <a:xfrm>
            <a:off x="304800" y="1"/>
            <a:ext cx="8534400" cy="505365"/>
          </a:xfrm>
        </p:spPr>
        <p:txBody>
          <a:bodyPr/>
          <a:lstStyle/>
          <a:p>
            <a:r>
              <a:rPr lang="en-US" dirty="0"/>
              <a:t>Validation / Testing / Analysis</a:t>
            </a:r>
          </a:p>
        </p:txBody>
      </p:sp>
    </p:spTree>
    <p:extLst>
      <p:ext uri="{BB962C8B-B14F-4D97-AF65-F5344CB8AC3E}">
        <p14:creationId xmlns:p14="http://schemas.microsoft.com/office/powerpoint/2010/main" val="403817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1"/>
            <a:ext cx="8534400" cy="505365"/>
          </a:xfrm>
        </p:spPr>
        <p:txBody>
          <a:bodyPr/>
          <a:lstStyle/>
          <a:p>
            <a:r>
              <a:rPr lang="en-US" dirty="0"/>
              <a:t>Object Tracking Analysis</a:t>
            </a:r>
          </a:p>
        </p:txBody>
      </p:sp>
      <p:pic>
        <p:nvPicPr>
          <p:cNvPr id="12" name="Picture 11">
            <a:extLst>
              <a:ext uri="{FF2B5EF4-FFF2-40B4-BE49-F238E27FC236}">
                <a16:creationId xmlns:a16="http://schemas.microsoft.com/office/drawing/2014/main" id="{168B7D49-FCC6-4BAA-B656-02B6BACDF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635598"/>
            <a:ext cx="2468545" cy="1843790"/>
          </a:xfrm>
          <a:prstGeom prst="rect">
            <a:avLst/>
          </a:prstGeom>
        </p:spPr>
      </p:pic>
      <p:pic>
        <p:nvPicPr>
          <p:cNvPr id="14" name="Picture 13">
            <a:extLst>
              <a:ext uri="{FF2B5EF4-FFF2-40B4-BE49-F238E27FC236}">
                <a16:creationId xmlns:a16="http://schemas.microsoft.com/office/drawing/2014/main" id="{57D334EC-E416-4CE4-A599-D2012C6F39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091" y="637916"/>
            <a:ext cx="2378110" cy="1841472"/>
          </a:xfrm>
          <a:prstGeom prst="rect">
            <a:avLst/>
          </a:prstGeom>
        </p:spPr>
      </p:pic>
      <p:pic>
        <p:nvPicPr>
          <p:cNvPr id="16" name="Picture 15">
            <a:extLst>
              <a:ext uri="{FF2B5EF4-FFF2-40B4-BE49-F238E27FC236}">
                <a16:creationId xmlns:a16="http://schemas.microsoft.com/office/drawing/2014/main" id="{F0B2D40C-9056-4764-8B00-0D23C4DEE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5400" y="2883877"/>
            <a:ext cx="2383800" cy="1930803"/>
          </a:xfrm>
          <a:prstGeom prst="rect">
            <a:avLst/>
          </a:prstGeom>
        </p:spPr>
      </p:pic>
      <p:pic>
        <p:nvPicPr>
          <p:cNvPr id="18" name="Picture 17">
            <a:extLst>
              <a:ext uri="{FF2B5EF4-FFF2-40B4-BE49-F238E27FC236}">
                <a16:creationId xmlns:a16="http://schemas.microsoft.com/office/drawing/2014/main" id="{24D982A2-15CE-4081-BDE1-08E2AE9FEE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799" y="2901557"/>
            <a:ext cx="2468546" cy="1913123"/>
          </a:xfrm>
          <a:prstGeom prst="rect">
            <a:avLst/>
          </a:prstGeom>
        </p:spPr>
      </p:pic>
      <p:sp>
        <p:nvSpPr>
          <p:cNvPr id="19" name="TextBox 18">
            <a:extLst>
              <a:ext uri="{FF2B5EF4-FFF2-40B4-BE49-F238E27FC236}">
                <a16:creationId xmlns:a16="http://schemas.microsoft.com/office/drawing/2014/main" id="{71EDD99D-0B52-4EB4-B531-F3A6D4927273}"/>
              </a:ext>
            </a:extLst>
          </p:cNvPr>
          <p:cNvSpPr txBox="1"/>
          <p:nvPr/>
        </p:nvSpPr>
        <p:spPr>
          <a:xfrm>
            <a:off x="2773345" y="2241943"/>
            <a:ext cx="3682055" cy="830997"/>
          </a:xfrm>
          <a:prstGeom prst="rect">
            <a:avLst/>
          </a:prstGeom>
          <a:noFill/>
        </p:spPr>
        <p:txBody>
          <a:bodyPr wrap="square" rtlCol="0">
            <a:spAutoFit/>
          </a:bodyPr>
          <a:lstStyle/>
          <a:p>
            <a:pPr algn="ctr"/>
            <a:r>
              <a:rPr lang="en-US" sz="2400" dirty="0"/>
              <a:t>Object Successfully </a:t>
            </a:r>
            <a:r>
              <a:rPr lang="en-US" sz="2400" b="1" dirty="0"/>
              <a:t>tracked</a:t>
            </a:r>
            <a:r>
              <a:rPr lang="en-US" sz="2400" dirty="0"/>
              <a:t> for 4 camera frame dataset</a:t>
            </a:r>
          </a:p>
        </p:txBody>
      </p:sp>
      <p:cxnSp>
        <p:nvCxnSpPr>
          <p:cNvPr id="25" name="Straight Connector 24">
            <a:extLst>
              <a:ext uri="{FF2B5EF4-FFF2-40B4-BE49-F238E27FC236}">
                <a16:creationId xmlns:a16="http://schemas.microsoft.com/office/drawing/2014/main" id="{98699297-8122-40BE-AD20-89CE023A2494}"/>
              </a:ext>
            </a:extLst>
          </p:cNvPr>
          <p:cNvCxnSpPr>
            <a:cxnSpLocks/>
          </p:cNvCxnSpPr>
          <p:nvPr/>
        </p:nvCxnSpPr>
        <p:spPr>
          <a:xfrm flipH="1">
            <a:off x="1868993" y="2150347"/>
            <a:ext cx="482321" cy="25266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95C49B8-DD3A-479C-A4DB-F95E7BF8F7F0}"/>
              </a:ext>
            </a:extLst>
          </p:cNvPr>
          <p:cNvCxnSpPr>
            <a:cxnSpLocks/>
          </p:cNvCxnSpPr>
          <p:nvPr/>
        </p:nvCxnSpPr>
        <p:spPr>
          <a:xfrm flipV="1">
            <a:off x="1868993" y="2974312"/>
            <a:ext cx="5225143" cy="17026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B0F1097-387F-4D2C-AE8C-4294E5622340}"/>
              </a:ext>
            </a:extLst>
          </p:cNvPr>
          <p:cNvCxnSpPr/>
          <p:nvPr/>
        </p:nvCxnSpPr>
        <p:spPr>
          <a:xfrm flipV="1">
            <a:off x="7094136" y="1696917"/>
            <a:ext cx="553164" cy="12773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4C785F1-7540-4AEA-99BC-44BFA20F9099}"/>
              </a:ext>
            </a:extLst>
          </p:cNvPr>
          <p:cNvCxnSpPr/>
          <p:nvPr/>
        </p:nvCxnSpPr>
        <p:spPr>
          <a:xfrm flipH="1">
            <a:off x="2351314" y="1698171"/>
            <a:ext cx="5295986" cy="452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77C183C-6F8E-4EE6-B79E-AE9C9CFE6810}"/>
              </a:ext>
            </a:extLst>
          </p:cNvPr>
          <p:cNvCxnSpPr/>
          <p:nvPr/>
        </p:nvCxnSpPr>
        <p:spPr>
          <a:xfrm>
            <a:off x="552659" y="723481"/>
            <a:ext cx="381838" cy="3356150"/>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38" name="Straight Connector 37">
            <a:extLst>
              <a:ext uri="{FF2B5EF4-FFF2-40B4-BE49-F238E27FC236}">
                <a16:creationId xmlns:a16="http://schemas.microsoft.com/office/drawing/2014/main" id="{2A90800C-07BD-4134-BC67-049CC872CAB7}"/>
              </a:ext>
            </a:extLst>
          </p:cNvPr>
          <p:cNvCxnSpPr/>
          <p:nvPr/>
        </p:nvCxnSpPr>
        <p:spPr>
          <a:xfrm flipV="1">
            <a:off x="895977" y="3825639"/>
            <a:ext cx="7156354" cy="253992"/>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40" name="Straight Connector 39">
            <a:extLst>
              <a:ext uri="{FF2B5EF4-FFF2-40B4-BE49-F238E27FC236}">
                <a16:creationId xmlns:a16="http://schemas.microsoft.com/office/drawing/2014/main" id="{DE3116FC-B1CA-4377-A4A8-F046D5D14F52}"/>
              </a:ext>
            </a:extLst>
          </p:cNvPr>
          <p:cNvCxnSpPr/>
          <p:nvPr/>
        </p:nvCxnSpPr>
        <p:spPr>
          <a:xfrm flipV="1">
            <a:off x="8058778" y="2104230"/>
            <a:ext cx="532563" cy="1745048"/>
          </a:xfrm>
          <a:prstGeom prst="line">
            <a:avLst/>
          </a:prstGeom>
          <a:ln w="28575"/>
        </p:spPr>
        <p:style>
          <a:lnRef idx="1">
            <a:schemeClr val="accent3"/>
          </a:lnRef>
          <a:fillRef idx="0">
            <a:schemeClr val="accent3"/>
          </a:fillRef>
          <a:effectRef idx="0">
            <a:schemeClr val="accent3"/>
          </a:effectRef>
          <a:fontRef idx="minor">
            <a:schemeClr val="tx1"/>
          </a:fontRef>
        </p:style>
      </p:cxnSp>
      <p:cxnSp>
        <p:nvCxnSpPr>
          <p:cNvPr id="42" name="Straight Connector 41">
            <a:extLst>
              <a:ext uri="{FF2B5EF4-FFF2-40B4-BE49-F238E27FC236}">
                <a16:creationId xmlns:a16="http://schemas.microsoft.com/office/drawing/2014/main" id="{39427859-C92C-42D5-9F8E-0EA0B56730EA}"/>
              </a:ext>
            </a:extLst>
          </p:cNvPr>
          <p:cNvCxnSpPr/>
          <p:nvPr/>
        </p:nvCxnSpPr>
        <p:spPr>
          <a:xfrm flipH="1" flipV="1">
            <a:off x="546968" y="723481"/>
            <a:ext cx="8044373" cy="1426866"/>
          </a:xfrm>
          <a:prstGeom prst="line">
            <a:avLst/>
          </a:prstGeom>
          <a:ln w="28575"/>
        </p:spPr>
        <p:style>
          <a:lnRef idx="1">
            <a:schemeClr val="accent3"/>
          </a:lnRef>
          <a:fillRef idx="0">
            <a:schemeClr val="accent3"/>
          </a:fillRef>
          <a:effectRef idx="0">
            <a:schemeClr val="accent3"/>
          </a:effectRef>
          <a:fontRef idx="minor">
            <a:schemeClr val="tx1"/>
          </a:fontRef>
        </p:style>
      </p:cxnSp>
      <p:sp>
        <p:nvSpPr>
          <p:cNvPr id="43" name="Oval 42">
            <a:extLst>
              <a:ext uri="{FF2B5EF4-FFF2-40B4-BE49-F238E27FC236}">
                <a16:creationId xmlns:a16="http://schemas.microsoft.com/office/drawing/2014/main" id="{6793C62E-1F98-435C-99EC-A79F977A4479}"/>
              </a:ext>
            </a:extLst>
          </p:cNvPr>
          <p:cNvSpPr/>
          <p:nvPr/>
        </p:nvSpPr>
        <p:spPr>
          <a:xfrm>
            <a:off x="2280975" y="2089660"/>
            <a:ext cx="140677" cy="14067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2EA5D62-C862-437D-9CCB-A3EE6750274C}"/>
              </a:ext>
            </a:extLst>
          </p:cNvPr>
          <p:cNvSpPr/>
          <p:nvPr/>
        </p:nvSpPr>
        <p:spPr>
          <a:xfrm>
            <a:off x="1798654" y="4605146"/>
            <a:ext cx="140677" cy="14067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2CFC694-85C5-451B-BEF6-E42C4DAEE803}"/>
              </a:ext>
            </a:extLst>
          </p:cNvPr>
          <p:cNvSpPr/>
          <p:nvPr/>
        </p:nvSpPr>
        <p:spPr>
          <a:xfrm>
            <a:off x="7023798" y="2897712"/>
            <a:ext cx="140677" cy="14067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EB78FF66-1443-409F-8C87-C54BBB796EC9}"/>
              </a:ext>
            </a:extLst>
          </p:cNvPr>
          <p:cNvSpPr/>
          <p:nvPr/>
        </p:nvSpPr>
        <p:spPr>
          <a:xfrm>
            <a:off x="7590359" y="1585391"/>
            <a:ext cx="140677" cy="140677"/>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759E20D-97D7-4224-A949-A6A7360E8647}"/>
              </a:ext>
            </a:extLst>
          </p:cNvPr>
          <p:cNvSpPr/>
          <p:nvPr/>
        </p:nvSpPr>
        <p:spPr>
          <a:xfrm>
            <a:off x="864158" y="4033136"/>
            <a:ext cx="140677" cy="14067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CA2AC21-9178-4551-BCDA-D3D9C2177146}"/>
              </a:ext>
            </a:extLst>
          </p:cNvPr>
          <p:cNvSpPr/>
          <p:nvPr/>
        </p:nvSpPr>
        <p:spPr>
          <a:xfrm>
            <a:off x="496728" y="666278"/>
            <a:ext cx="140677" cy="14067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4D11F2F-BB08-4213-878A-1EEF4F2E4033}"/>
              </a:ext>
            </a:extLst>
          </p:cNvPr>
          <p:cNvSpPr/>
          <p:nvPr/>
        </p:nvSpPr>
        <p:spPr>
          <a:xfrm>
            <a:off x="7995390" y="3764689"/>
            <a:ext cx="140677" cy="14067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7108BD8-6BAF-441D-9ED8-45F1205CB988}"/>
              </a:ext>
            </a:extLst>
          </p:cNvPr>
          <p:cNvSpPr/>
          <p:nvPr/>
        </p:nvSpPr>
        <p:spPr>
          <a:xfrm>
            <a:off x="8510954" y="2059713"/>
            <a:ext cx="140677" cy="14067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075771AC-9E89-4C1F-868E-C6EB9D15C009}"/>
              </a:ext>
            </a:extLst>
          </p:cNvPr>
          <p:cNvSpPr txBox="1"/>
          <p:nvPr/>
        </p:nvSpPr>
        <p:spPr>
          <a:xfrm>
            <a:off x="4281572" y="3361575"/>
            <a:ext cx="857527" cy="300082"/>
          </a:xfrm>
          <a:prstGeom prst="rect">
            <a:avLst/>
          </a:prstGeom>
          <a:noFill/>
        </p:spPr>
        <p:txBody>
          <a:bodyPr wrap="square" rtlCol="0">
            <a:spAutoFit/>
          </a:bodyPr>
          <a:lstStyle/>
          <a:p>
            <a:r>
              <a:rPr lang="en-US" b="1" dirty="0">
                <a:solidFill>
                  <a:schemeClr val="accent1">
                    <a:lumMod val="75000"/>
                  </a:schemeClr>
                </a:solidFill>
              </a:rPr>
              <a:t>Object 1</a:t>
            </a:r>
          </a:p>
        </p:txBody>
      </p:sp>
      <p:sp>
        <p:nvSpPr>
          <p:cNvPr id="52" name="TextBox 51">
            <a:extLst>
              <a:ext uri="{FF2B5EF4-FFF2-40B4-BE49-F238E27FC236}">
                <a16:creationId xmlns:a16="http://schemas.microsoft.com/office/drawing/2014/main" id="{47148F8A-F065-4408-8E64-1D263DE554CA}"/>
              </a:ext>
            </a:extLst>
          </p:cNvPr>
          <p:cNvSpPr txBox="1"/>
          <p:nvPr/>
        </p:nvSpPr>
        <p:spPr>
          <a:xfrm>
            <a:off x="4782254" y="1195775"/>
            <a:ext cx="857527" cy="300082"/>
          </a:xfrm>
          <a:prstGeom prst="rect">
            <a:avLst/>
          </a:prstGeom>
          <a:noFill/>
        </p:spPr>
        <p:txBody>
          <a:bodyPr wrap="square" rtlCol="0">
            <a:spAutoFit/>
          </a:bodyPr>
          <a:lstStyle/>
          <a:p>
            <a:r>
              <a:rPr lang="en-US" b="1" dirty="0">
                <a:solidFill>
                  <a:srgbClr val="FFC000"/>
                </a:solidFill>
              </a:rPr>
              <a:t>Object 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250"/>
                                        <p:tgtEl>
                                          <p:spTgt spid="19"/>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childTnLst>
                          </p:cTn>
                        </p:par>
                        <p:par>
                          <p:cTn id="12" fill="hold">
                            <p:stCondLst>
                              <p:cond delay="225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childTnLst>
                                </p:cTn>
                              </p:par>
                            </p:childTnLst>
                          </p:cTn>
                        </p:par>
                        <p:par>
                          <p:cTn id="16" fill="hold">
                            <p:stCondLst>
                              <p:cond delay="325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childTnLst>
                                </p:cTn>
                              </p:par>
                            </p:childTnLst>
                          </p:cTn>
                        </p:par>
                        <p:par>
                          <p:cTn id="24" fill="hold">
                            <p:stCondLst>
                              <p:cond delay="5250"/>
                            </p:stCondLst>
                            <p:childTnLst>
                              <p:par>
                                <p:cTn id="25" presetID="10" presetClass="exit" presetSubtype="0" fill="hold" grpId="1" nodeType="afterEffect">
                                  <p:stCondLst>
                                    <p:cond delay="0"/>
                                  </p:stCondLst>
                                  <p:childTnLst>
                                    <p:animEffect transition="out" filter="fade">
                                      <p:cBhvr>
                                        <p:cTn id="26" dur="1250"/>
                                        <p:tgtEl>
                                          <p:spTgt spid="19"/>
                                        </p:tgtEl>
                                      </p:cBhvr>
                                    </p:animEffect>
                                    <p:set>
                                      <p:cBhvr>
                                        <p:cTn id="27" dur="1" fill="hold">
                                          <p:stCondLst>
                                            <p:cond delay="1249"/>
                                          </p:stCondLst>
                                        </p:cTn>
                                        <p:tgtEl>
                                          <p:spTgt spid="19"/>
                                        </p:tgtEl>
                                        <p:attrNameLst>
                                          <p:attrName>style.visibility</p:attrName>
                                        </p:attrNameLst>
                                      </p:cBhvr>
                                      <p:to>
                                        <p:strVal val="hidden"/>
                                      </p:to>
                                    </p:set>
                                  </p:childTnLst>
                                </p:cTn>
                              </p:par>
                            </p:childTnLst>
                          </p:cTn>
                        </p:par>
                        <p:par>
                          <p:cTn id="28" fill="hold">
                            <p:stCondLst>
                              <p:cond delay="6500"/>
                            </p:stCondLst>
                            <p:childTnLst>
                              <p:par>
                                <p:cTn id="29" presetID="10" presetClass="entr" presetSubtype="0"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par>
                          <p:cTn id="32" fill="hold">
                            <p:stCondLst>
                              <p:cond delay="7000"/>
                            </p:stCondLst>
                            <p:childTnLst>
                              <p:par>
                                <p:cTn id="33" presetID="22" presetClass="entr" presetSubtype="1"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up)">
                                      <p:cBhvr>
                                        <p:cTn id="35" dur="1000"/>
                                        <p:tgtEl>
                                          <p:spTgt spid="25"/>
                                        </p:tgtEl>
                                      </p:cBhvr>
                                    </p:animEffect>
                                  </p:childTnLst>
                                </p:cTn>
                              </p:par>
                            </p:childTnLst>
                          </p:cTn>
                        </p:par>
                        <p:par>
                          <p:cTn id="36" fill="hold">
                            <p:stCondLst>
                              <p:cond delay="8000"/>
                            </p:stCondLst>
                            <p:childTnLst>
                              <p:par>
                                <p:cTn id="37" presetID="10" presetClass="entr" presetSubtype="0"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par>
                          <p:cTn id="40" fill="hold">
                            <p:stCondLst>
                              <p:cond delay="8500"/>
                            </p:stCondLst>
                            <p:childTnLst>
                              <p:par>
                                <p:cTn id="41" presetID="22" presetClass="entr" presetSubtype="4"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down)">
                                      <p:cBhvr>
                                        <p:cTn id="43" dur="1000"/>
                                        <p:tgtEl>
                                          <p:spTgt spid="28"/>
                                        </p:tgtEl>
                                      </p:cBhvr>
                                    </p:animEffect>
                                  </p:childTnLst>
                                </p:cTn>
                              </p:par>
                            </p:childTnLst>
                          </p:cTn>
                        </p:par>
                        <p:par>
                          <p:cTn id="44" fill="hold">
                            <p:stCondLst>
                              <p:cond delay="9500"/>
                            </p:stCondLst>
                            <p:childTnLst>
                              <p:par>
                                <p:cTn id="45" presetID="10" presetClass="entr" presetSubtype="0"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childTnLst>
                          </p:cTn>
                        </p:par>
                        <p:par>
                          <p:cTn id="48" fill="hold">
                            <p:stCondLst>
                              <p:cond delay="10000"/>
                            </p:stCondLst>
                            <p:childTnLst>
                              <p:par>
                                <p:cTn id="49" presetID="22" presetClass="entr" presetSubtype="4"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wipe(down)">
                                      <p:cBhvr>
                                        <p:cTn id="51" dur="1000"/>
                                        <p:tgtEl>
                                          <p:spTgt spid="32"/>
                                        </p:tgtEl>
                                      </p:cBhvr>
                                    </p:animEffect>
                                  </p:childTnLst>
                                </p:cTn>
                              </p:par>
                            </p:childTnLst>
                          </p:cTn>
                        </p:par>
                        <p:par>
                          <p:cTn id="52" fill="hold">
                            <p:stCondLst>
                              <p:cond delay="11000"/>
                            </p:stCondLst>
                            <p:childTnLst>
                              <p:par>
                                <p:cTn id="53" presetID="10" presetClass="entr" presetSubtype="0" fill="hold" grpId="0" nodeType="after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childTnLst>
                          </p:cTn>
                        </p:par>
                        <p:par>
                          <p:cTn id="56" fill="hold">
                            <p:stCondLst>
                              <p:cond delay="11500"/>
                            </p:stCondLst>
                            <p:childTnLst>
                              <p:par>
                                <p:cTn id="57" presetID="22" presetClass="entr" presetSubtype="1" fill="hold"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wipe(up)">
                                      <p:cBhvr>
                                        <p:cTn id="59" dur="1000"/>
                                        <p:tgtEl>
                                          <p:spTgt spid="34"/>
                                        </p:tgtEl>
                                      </p:cBhvr>
                                    </p:animEffect>
                                  </p:childTnLst>
                                </p:cTn>
                              </p:par>
                            </p:childTnLst>
                          </p:cTn>
                        </p:par>
                        <p:par>
                          <p:cTn id="60" fill="hold">
                            <p:stCondLst>
                              <p:cond delay="12500"/>
                            </p:stCondLst>
                            <p:childTnLst>
                              <p:par>
                                <p:cTn id="61" presetID="10" presetClass="entr" presetSubtype="0" fill="hold" grpId="0" nodeType="afterEffect">
                                  <p:stCondLst>
                                    <p:cond delay="0"/>
                                  </p:stCondLst>
                                  <p:childTnLst>
                                    <p:set>
                                      <p:cBhvr>
                                        <p:cTn id="62" dur="1" fill="hold">
                                          <p:stCondLst>
                                            <p:cond delay="0"/>
                                          </p:stCondLst>
                                        </p:cTn>
                                        <p:tgtEl>
                                          <p:spTgt spid="51"/>
                                        </p:tgtEl>
                                        <p:attrNameLst>
                                          <p:attrName>style.visibility</p:attrName>
                                        </p:attrNameLst>
                                      </p:cBhvr>
                                      <p:to>
                                        <p:strVal val="visible"/>
                                      </p:to>
                                    </p:set>
                                    <p:animEffect transition="in" filter="fade">
                                      <p:cBhvr>
                                        <p:cTn id="63" dur="500"/>
                                        <p:tgtEl>
                                          <p:spTgt spid="51"/>
                                        </p:tgtEl>
                                      </p:cBhvr>
                                    </p:animEffect>
                                  </p:childTnLst>
                                </p:cTn>
                              </p:par>
                            </p:childTnLst>
                          </p:cTn>
                        </p:par>
                        <p:par>
                          <p:cTn id="64" fill="hold">
                            <p:stCondLst>
                              <p:cond delay="13000"/>
                            </p:stCondLst>
                            <p:childTnLst>
                              <p:par>
                                <p:cTn id="65" presetID="26" presetClass="emph" presetSubtype="0" fill="hold" grpId="1" nodeType="afterEffect">
                                  <p:stCondLst>
                                    <p:cond delay="0"/>
                                  </p:stCondLst>
                                  <p:childTnLst>
                                    <p:animEffect transition="out" filter="fade">
                                      <p:cBhvr>
                                        <p:cTn id="66" dur="500" tmFilter="0, 0; .2, .5; .8, .5; 1, 0"/>
                                        <p:tgtEl>
                                          <p:spTgt spid="51"/>
                                        </p:tgtEl>
                                      </p:cBhvr>
                                    </p:animEffect>
                                    <p:animScale>
                                      <p:cBhvr>
                                        <p:cTn id="67" dur="250" autoRev="1" fill="hold"/>
                                        <p:tgtEl>
                                          <p:spTgt spid="51"/>
                                        </p:tgtEl>
                                      </p:cBhvr>
                                      <p:by x="105000" y="105000"/>
                                    </p:animScale>
                                  </p:childTnLst>
                                </p:cTn>
                              </p:par>
                            </p:childTnLst>
                          </p:cTn>
                        </p:par>
                        <p:par>
                          <p:cTn id="68" fill="hold">
                            <p:stCondLst>
                              <p:cond delay="13500"/>
                            </p:stCondLst>
                            <p:childTnLst>
                              <p:par>
                                <p:cTn id="69" presetID="26" presetClass="emph" presetSubtype="0" fill="hold" grpId="2" nodeType="afterEffect">
                                  <p:stCondLst>
                                    <p:cond delay="0"/>
                                  </p:stCondLst>
                                  <p:childTnLst>
                                    <p:animEffect transition="out" filter="fade">
                                      <p:cBhvr>
                                        <p:cTn id="70" dur="500" tmFilter="0, 0; .2, .5; .8, .5; 1, 0"/>
                                        <p:tgtEl>
                                          <p:spTgt spid="51"/>
                                        </p:tgtEl>
                                      </p:cBhvr>
                                    </p:animEffect>
                                    <p:animScale>
                                      <p:cBhvr>
                                        <p:cTn id="71" dur="250" autoRev="1" fill="hold"/>
                                        <p:tgtEl>
                                          <p:spTgt spid="51"/>
                                        </p:tgtEl>
                                      </p:cBhvr>
                                      <p:by x="105000" y="105000"/>
                                    </p:animScale>
                                  </p:childTnLst>
                                </p:cTn>
                              </p:par>
                            </p:childTnLst>
                          </p:cTn>
                        </p:par>
                        <p:par>
                          <p:cTn id="72" fill="hold">
                            <p:stCondLst>
                              <p:cond delay="14000"/>
                            </p:stCondLst>
                            <p:childTnLst>
                              <p:par>
                                <p:cTn id="73" presetID="26" presetClass="emph" presetSubtype="0" fill="hold" grpId="3" nodeType="afterEffect">
                                  <p:stCondLst>
                                    <p:cond delay="0"/>
                                  </p:stCondLst>
                                  <p:childTnLst>
                                    <p:animEffect transition="out" filter="fade">
                                      <p:cBhvr>
                                        <p:cTn id="74" dur="500" tmFilter="0, 0; .2, .5; .8, .5; 1, 0"/>
                                        <p:tgtEl>
                                          <p:spTgt spid="51"/>
                                        </p:tgtEl>
                                      </p:cBhvr>
                                    </p:animEffect>
                                    <p:animScale>
                                      <p:cBhvr>
                                        <p:cTn id="75" dur="250" autoRev="1" fill="hold"/>
                                        <p:tgtEl>
                                          <p:spTgt spid="51"/>
                                        </p:tgtEl>
                                      </p:cBhvr>
                                      <p:by x="105000" y="105000"/>
                                    </p:animScale>
                                  </p:childTnLst>
                                </p:cTn>
                              </p:par>
                            </p:childTnLst>
                          </p:cTn>
                        </p:par>
                        <p:par>
                          <p:cTn id="76" fill="hold">
                            <p:stCondLst>
                              <p:cond delay="14500"/>
                            </p:stCondLst>
                            <p:childTnLst>
                              <p:par>
                                <p:cTn id="77" presetID="10" presetClass="entr" presetSubtype="0" fill="hold" grpId="0" nodeType="after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500"/>
                                        <p:tgtEl>
                                          <p:spTgt spid="48"/>
                                        </p:tgtEl>
                                      </p:cBhvr>
                                    </p:animEffect>
                                  </p:childTnLst>
                                </p:cTn>
                              </p:par>
                            </p:childTnLst>
                          </p:cTn>
                        </p:par>
                        <p:par>
                          <p:cTn id="80" fill="hold">
                            <p:stCondLst>
                              <p:cond delay="15000"/>
                            </p:stCondLst>
                            <p:childTnLst>
                              <p:par>
                                <p:cTn id="81" presetID="22" presetClass="entr" presetSubtype="1" fill="hold"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wipe(up)">
                                      <p:cBhvr>
                                        <p:cTn id="83" dur="1000"/>
                                        <p:tgtEl>
                                          <p:spTgt spid="36"/>
                                        </p:tgtEl>
                                      </p:cBhvr>
                                    </p:animEffect>
                                  </p:childTnLst>
                                </p:cTn>
                              </p:par>
                            </p:childTnLst>
                          </p:cTn>
                        </p:par>
                        <p:par>
                          <p:cTn id="84" fill="hold">
                            <p:stCondLst>
                              <p:cond delay="16000"/>
                            </p:stCondLst>
                            <p:childTnLst>
                              <p:par>
                                <p:cTn id="85" presetID="10" presetClass="entr" presetSubtype="0" fill="hold" grpId="0" nodeType="afterEffect">
                                  <p:stCondLst>
                                    <p:cond delay="0"/>
                                  </p:stCondLst>
                                  <p:childTnLst>
                                    <p:set>
                                      <p:cBhvr>
                                        <p:cTn id="86" dur="1" fill="hold">
                                          <p:stCondLst>
                                            <p:cond delay="0"/>
                                          </p:stCondLst>
                                        </p:cTn>
                                        <p:tgtEl>
                                          <p:spTgt spid="47"/>
                                        </p:tgtEl>
                                        <p:attrNameLst>
                                          <p:attrName>style.visibility</p:attrName>
                                        </p:attrNameLst>
                                      </p:cBhvr>
                                      <p:to>
                                        <p:strVal val="visible"/>
                                      </p:to>
                                    </p:set>
                                    <p:animEffect transition="in" filter="fade">
                                      <p:cBhvr>
                                        <p:cTn id="87" dur="500"/>
                                        <p:tgtEl>
                                          <p:spTgt spid="47"/>
                                        </p:tgtEl>
                                      </p:cBhvr>
                                    </p:animEffect>
                                  </p:childTnLst>
                                </p:cTn>
                              </p:par>
                            </p:childTnLst>
                          </p:cTn>
                        </p:par>
                        <p:par>
                          <p:cTn id="88" fill="hold">
                            <p:stCondLst>
                              <p:cond delay="16500"/>
                            </p:stCondLst>
                            <p:childTnLst>
                              <p:par>
                                <p:cTn id="89" presetID="22" presetClass="entr" presetSubtype="4" fill="hold" nodeType="after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wipe(down)">
                                      <p:cBhvr>
                                        <p:cTn id="91" dur="1000"/>
                                        <p:tgtEl>
                                          <p:spTgt spid="38"/>
                                        </p:tgtEl>
                                      </p:cBhvr>
                                    </p:animEffect>
                                  </p:childTnLst>
                                </p:cTn>
                              </p:par>
                            </p:childTnLst>
                          </p:cTn>
                        </p:par>
                        <p:par>
                          <p:cTn id="92" fill="hold">
                            <p:stCondLst>
                              <p:cond delay="17500"/>
                            </p:stCondLst>
                            <p:childTnLst>
                              <p:par>
                                <p:cTn id="93" presetID="10" presetClass="entr" presetSubtype="0"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fade">
                                      <p:cBhvr>
                                        <p:cTn id="95" dur="500"/>
                                        <p:tgtEl>
                                          <p:spTgt spid="49"/>
                                        </p:tgtEl>
                                      </p:cBhvr>
                                    </p:animEffect>
                                  </p:childTnLst>
                                </p:cTn>
                              </p:par>
                            </p:childTnLst>
                          </p:cTn>
                        </p:par>
                        <p:par>
                          <p:cTn id="96" fill="hold">
                            <p:stCondLst>
                              <p:cond delay="18000"/>
                            </p:stCondLst>
                            <p:childTnLst>
                              <p:par>
                                <p:cTn id="97" presetID="22" presetClass="entr" presetSubtype="4" fill="hold" nodeType="after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wipe(down)">
                                      <p:cBhvr>
                                        <p:cTn id="99" dur="1000"/>
                                        <p:tgtEl>
                                          <p:spTgt spid="40"/>
                                        </p:tgtEl>
                                      </p:cBhvr>
                                    </p:animEffect>
                                  </p:childTnLst>
                                </p:cTn>
                              </p:par>
                            </p:childTnLst>
                          </p:cTn>
                        </p:par>
                        <p:par>
                          <p:cTn id="100" fill="hold">
                            <p:stCondLst>
                              <p:cond delay="19000"/>
                            </p:stCondLst>
                            <p:childTnLst>
                              <p:par>
                                <p:cTn id="101" presetID="10" presetClass="entr" presetSubtype="0" fill="hold" grpId="0" nodeType="after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500"/>
                                        <p:tgtEl>
                                          <p:spTgt spid="50"/>
                                        </p:tgtEl>
                                      </p:cBhvr>
                                    </p:animEffect>
                                  </p:childTnLst>
                                </p:cTn>
                              </p:par>
                            </p:childTnLst>
                          </p:cTn>
                        </p:par>
                        <p:par>
                          <p:cTn id="104" fill="hold">
                            <p:stCondLst>
                              <p:cond delay="19500"/>
                            </p:stCondLst>
                            <p:childTnLst>
                              <p:par>
                                <p:cTn id="105" presetID="22" presetClass="entr" presetSubtype="4" fill="hold" nodeType="after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wipe(down)">
                                      <p:cBhvr>
                                        <p:cTn id="107" dur="1000"/>
                                        <p:tgtEl>
                                          <p:spTgt spid="42"/>
                                        </p:tgtEl>
                                      </p:cBhvr>
                                    </p:animEffect>
                                  </p:childTnLst>
                                </p:cTn>
                              </p:par>
                            </p:childTnLst>
                          </p:cTn>
                        </p:par>
                        <p:par>
                          <p:cTn id="108" fill="hold">
                            <p:stCondLst>
                              <p:cond delay="20500"/>
                            </p:stCondLst>
                            <p:childTnLst>
                              <p:par>
                                <p:cTn id="109" presetID="10" presetClass="entr" presetSubtype="0" fill="hold" grpId="0" nodeType="afterEffect">
                                  <p:stCondLst>
                                    <p:cond delay="0"/>
                                  </p:stCondLst>
                                  <p:childTnLst>
                                    <p:set>
                                      <p:cBhvr>
                                        <p:cTn id="110" dur="1" fill="hold">
                                          <p:stCondLst>
                                            <p:cond delay="0"/>
                                          </p:stCondLst>
                                        </p:cTn>
                                        <p:tgtEl>
                                          <p:spTgt spid="52"/>
                                        </p:tgtEl>
                                        <p:attrNameLst>
                                          <p:attrName>style.visibility</p:attrName>
                                        </p:attrNameLst>
                                      </p:cBhvr>
                                      <p:to>
                                        <p:strVal val="visible"/>
                                      </p:to>
                                    </p:set>
                                    <p:animEffect transition="in" filter="fade">
                                      <p:cBhvr>
                                        <p:cTn id="111" dur="500"/>
                                        <p:tgtEl>
                                          <p:spTgt spid="52"/>
                                        </p:tgtEl>
                                      </p:cBhvr>
                                    </p:animEffect>
                                  </p:childTnLst>
                                </p:cTn>
                              </p:par>
                            </p:childTnLst>
                          </p:cTn>
                        </p:par>
                        <p:par>
                          <p:cTn id="112" fill="hold">
                            <p:stCondLst>
                              <p:cond delay="21000"/>
                            </p:stCondLst>
                            <p:childTnLst>
                              <p:par>
                                <p:cTn id="113" presetID="26" presetClass="emph" presetSubtype="0" fill="hold" grpId="1" nodeType="afterEffect">
                                  <p:stCondLst>
                                    <p:cond delay="0"/>
                                  </p:stCondLst>
                                  <p:childTnLst>
                                    <p:animEffect transition="out" filter="fade">
                                      <p:cBhvr>
                                        <p:cTn id="114" dur="500" tmFilter="0, 0; .2, .5; .8, .5; 1, 0"/>
                                        <p:tgtEl>
                                          <p:spTgt spid="52"/>
                                        </p:tgtEl>
                                      </p:cBhvr>
                                    </p:animEffect>
                                    <p:animScale>
                                      <p:cBhvr>
                                        <p:cTn id="115" dur="250" autoRev="1" fill="hold"/>
                                        <p:tgtEl>
                                          <p:spTgt spid="52"/>
                                        </p:tgtEl>
                                      </p:cBhvr>
                                      <p:by x="105000" y="105000"/>
                                    </p:animScale>
                                  </p:childTnLst>
                                </p:cTn>
                              </p:par>
                            </p:childTnLst>
                          </p:cTn>
                        </p:par>
                        <p:par>
                          <p:cTn id="116" fill="hold">
                            <p:stCondLst>
                              <p:cond delay="21500"/>
                            </p:stCondLst>
                            <p:childTnLst>
                              <p:par>
                                <p:cTn id="117" presetID="26" presetClass="emph" presetSubtype="0" fill="hold" grpId="2" nodeType="afterEffect">
                                  <p:stCondLst>
                                    <p:cond delay="0"/>
                                  </p:stCondLst>
                                  <p:childTnLst>
                                    <p:animEffect transition="out" filter="fade">
                                      <p:cBhvr>
                                        <p:cTn id="118" dur="500" tmFilter="0, 0; .2, .5; .8, .5; 1, 0"/>
                                        <p:tgtEl>
                                          <p:spTgt spid="52"/>
                                        </p:tgtEl>
                                      </p:cBhvr>
                                    </p:animEffect>
                                    <p:animScale>
                                      <p:cBhvr>
                                        <p:cTn id="119" dur="250" autoRev="1" fill="hold"/>
                                        <p:tgtEl>
                                          <p:spTgt spid="52"/>
                                        </p:tgtEl>
                                      </p:cBhvr>
                                      <p:by x="105000" y="105000"/>
                                    </p:animScale>
                                  </p:childTnLst>
                                </p:cTn>
                              </p:par>
                            </p:childTnLst>
                          </p:cTn>
                        </p:par>
                        <p:par>
                          <p:cTn id="120" fill="hold">
                            <p:stCondLst>
                              <p:cond delay="22000"/>
                            </p:stCondLst>
                            <p:childTnLst>
                              <p:par>
                                <p:cTn id="121" presetID="26" presetClass="emph" presetSubtype="0" fill="hold" grpId="3" nodeType="afterEffect">
                                  <p:stCondLst>
                                    <p:cond delay="0"/>
                                  </p:stCondLst>
                                  <p:childTnLst>
                                    <p:animEffect transition="out" filter="fade">
                                      <p:cBhvr>
                                        <p:cTn id="122" dur="500" tmFilter="0, 0; .2, .5; .8, .5; 1, 0"/>
                                        <p:tgtEl>
                                          <p:spTgt spid="52"/>
                                        </p:tgtEl>
                                      </p:cBhvr>
                                    </p:animEffect>
                                    <p:animScale>
                                      <p:cBhvr>
                                        <p:cTn id="123" dur="250" autoRev="1" fill="hold"/>
                                        <p:tgtEl>
                                          <p:spTgt spid="5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43" grpId="0" animBg="1"/>
      <p:bldP spid="44" grpId="0" animBg="1"/>
      <p:bldP spid="45" grpId="0" animBg="1"/>
      <p:bldP spid="46" grpId="0" animBg="1"/>
      <p:bldP spid="47" grpId="0" animBg="1"/>
      <p:bldP spid="48" grpId="0" animBg="1"/>
      <p:bldP spid="49" grpId="0" animBg="1"/>
      <p:bldP spid="50" grpId="0" animBg="1"/>
      <p:bldP spid="51" grpId="0"/>
      <p:bldP spid="51" grpId="1"/>
      <p:bldP spid="51" grpId="2"/>
      <p:bldP spid="51" grpId="3"/>
      <p:bldP spid="52" grpId="0"/>
      <p:bldP spid="52" grpId="1"/>
      <p:bldP spid="52" grpId="2"/>
      <p:bldP spid="52" grpId="3"/>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54714CDA-2998-4074-87A4-EBFC8B0C121A}"/>
              </a:ext>
            </a:extLst>
          </p:cNvPr>
          <p:cNvSpPr txBox="1"/>
          <p:nvPr/>
        </p:nvSpPr>
        <p:spPr>
          <a:xfrm>
            <a:off x="2773345" y="2241943"/>
            <a:ext cx="3682055" cy="1200329"/>
          </a:xfrm>
          <a:prstGeom prst="rect">
            <a:avLst/>
          </a:prstGeom>
          <a:noFill/>
        </p:spPr>
        <p:txBody>
          <a:bodyPr wrap="square" rtlCol="0">
            <a:spAutoFit/>
          </a:bodyPr>
          <a:lstStyle/>
          <a:p>
            <a:pPr algn="ctr"/>
            <a:r>
              <a:rPr lang="en-US" sz="2400" dirty="0"/>
              <a:t>Object </a:t>
            </a:r>
            <a:r>
              <a:rPr lang="en-US" sz="2400" b="1" dirty="0"/>
              <a:t>Depth order </a:t>
            </a:r>
            <a:r>
              <a:rPr lang="en-US" sz="2400" dirty="0"/>
              <a:t>determined for 4 camera frame dataset</a:t>
            </a:r>
          </a:p>
        </p:txBody>
      </p:sp>
      <p:grpSp>
        <p:nvGrpSpPr>
          <p:cNvPr id="86" name="Group 85">
            <a:extLst>
              <a:ext uri="{FF2B5EF4-FFF2-40B4-BE49-F238E27FC236}">
                <a16:creationId xmlns:a16="http://schemas.microsoft.com/office/drawing/2014/main" id="{5516048D-F9C5-4475-8BA9-084B1918CF0F}"/>
              </a:ext>
            </a:extLst>
          </p:cNvPr>
          <p:cNvGrpSpPr/>
          <p:nvPr/>
        </p:nvGrpSpPr>
        <p:grpSpPr>
          <a:xfrm>
            <a:off x="251210" y="537372"/>
            <a:ext cx="2247975" cy="1921570"/>
            <a:chOff x="251210" y="537372"/>
            <a:chExt cx="2247975" cy="1921570"/>
          </a:xfrm>
        </p:grpSpPr>
        <p:grpSp>
          <p:nvGrpSpPr>
            <p:cNvPr id="64" name="Group 63">
              <a:extLst>
                <a:ext uri="{FF2B5EF4-FFF2-40B4-BE49-F238E27FC236}">
                  <a16:creationId xmlns:a16="http://schemas.microsoft.com/office/drawing/2014/main" id="{854946C4-6C88-47A6-804C-0463705B0FF7}"/>
                </a:ext>
              </a:extLst>
            </p:cNvPr>
            <p:cNvGrpSpPr/>
            <p:nvPr/>
          </p:nvGrpSpPr>
          <p:grpSpPr>
            <a:xfrm>
              <a:off x="251210" y="537372"/>
              <a:ext cx="2247975" cy="1921570"/>
              <a:chOff x="251210" y="537372"/>
              <a:chExt cx="2247975" cy="1921570"/>
            </a:xfrm>
          </p:grpSpPr>
          <p:grpSp>
            <p:nvGrpSpPr>
              <p:cNvPr id="35" name="Group 34">
                <a:extLst>
                  <a:ext uri="{FF2B5EF4-FFF2-40B4-BE49-F238E27FC236}">
                    <a16:creationId xmlns:a16="http://schemas.microsoft.com/office/drawing/2014/main" id="{2F593398-ACEA-4859-8EA8-C8835F0A0157}"/>
                  </a:ext>
                </a:extLst>
              </p:cNvPr>
              <p:cNvGrpSpPr/>
              <p:nvPr/>
            </p:nvGrpSpPr>
            <p:grpSpPr>
              <a:xfrm>
                <a:off x="251210" y="605358"/>
                <a:ext cx="2247975" cy="1853584"/>
                <a:chOff x="251210" y="605358"/>
                <a:chExt cx="2247975" cy="1853584"/>
              </a:xfrm>
            </p:grpSpPr>
            <p:grpSp>
              <p:nvGrpSpPr>
                <p:cNvPr id="21" name="Group 20">
                  <a:extLst>
                    <a:ext uri="{FF2B5EF4-FFF2-40B4-BE49-F238E27FC236}">
                      <a16:creationId xmlns:a16="http://schemas.microsoft.com/office/drawing/2014/main" id="{7B171BB0-F8BF-4525-B319-917466A0DD90}"/>
                    </a:ext>
                  </a:extLst>
                </p:cNvPr>
                <p:cNvGrpSpPr/>
                <p:nvPr/>
              </p:nvGrpSpPr>
              <p:grpSpPr>
                <a:xfrm>
                  <a:off x="251210" y="605358"/>
                  <a:ext cx="2247975" cy="1853584"/>
                  <a:chOff x="251210" y="605358"/>
                  <a:chExt cx="2247975" cy="1853584"/>
                </a:xfrm>
              </p:grpSpPr>
              <p:pic>
                <p:nvPicPr>
                  <p:cNvPr id="8" name="Picture 7">
                    <a:extLst>
                      <a:ext uri="{FF2B5EF4-FFF2-40B4-BE49-F238E27FC236}">
                        <a16:creationId xmlns:a16="http://schemas.microsoft.com/office/drawing/2014/main" id="{BA32341C-212E-4F74-B763-82A2B6AC40B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495" r="15823"/>
                  <a:stretch/>
                </p:blipFill>
                <p:spPr>
                  <a:xfrm>
                    <a:off x="251210" y="618749"/>
                    <a:ext cx="2247975" cy="1840193"/>
                  </a:xfrm>
                  <a:prstGeom prst="rect">
                    <a:avLst/>
                  </a:prstGeom>
                </p:spPr>
              </p:pic>
              <p:sp>
                <p:nvSpPr>
                  <p:cNvPr id="17" name="Circle: Hollow 16">
                    <a:extLst>
                      <a:ext uri="{FF2B5EF4-FFF2-40B4-BE49-F238E27FC236}">
                        <a16:creationId xmlns:a16="http://schemas.microsoft.com/office/drawing/2014/main" id="{1B437518-2ED6-4688-8136-978F45B7C2A4}"/>
                      </a:ext>
                    </a:extLst>
                  </p:cNvPr>
                  <p:cNvSpPr/>
                  <p:nvPr/>
                </p:nvSpPr>
                <p:spPr>
                  <a:xfrm>
                    <a:off x="1276142" y="605358"/>
                    <a:ext cx="291402" cy="336731"/>
                  </a:xfrm>
                  <a:prstGeom prst="donut">
                    <a:avLst>
                      <a:gd name="adj" fmla="val 8136"/>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4" name="Circle: Hollow 53">
                  <a:extLst>
                    <a:ext uri="{FF2B5EF4-FFF2-40B4-BE49-F238E27FC236}">
                      <a16:creationId xmlns:a16="http://schemas.microsoft.com/office/drawing/2014/main" id="{CF3FECA9-A4ED-41E1-85EC-6937AFA6F25E}"/>
                    </a:ext>
                  </a:extLst>
                </p:cNvPr>
                <p:cNvSpPr/>
                <p:nvPr/>
              </p:nvSpPr>
              <p:spPr>
                <a:xfrm>
                  <a:off x="841387" y="617081"/>
                  <a:ext cx="291402" cy="247077"/>
                </a:xfrm>
                <a:prstGeom prst="donut">
                  <a:avLst>
                    <a:gd name="adj" fmla="val 81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9" name="TextBox 58">
                <a:extLst>
                  <a:ext uri="{FF2B5EF4-FFF2-40B4-BE49-F238E27FC236}">
                    <a16:creationId xmlns:a16="http://schemas.microsoft.com/office/drawing/2014/main" id="{2F76EBC0-BE53-4360-AF0F-2268B68E9C26}"/>
                  </a:ext>
                </a:extLst>
              </p:cNvPr>
              <p:cNvSpPr txBox="1"/>
              <p:nvPr/>
            </p:nvSpPr>
            <p:spPr>
              <a:xfrm>
                <a:off x="865080" y="537372"/>
                <a:ext cx="272832" cy="300082"/>
              </a:xfrm>
              <a:prstGeom prst="rect">
                <a:avLst/>
              </a:prstGeom>
              <a:noFill/>
            </p:spPr>
            <p:txBody>
              <a:bodyPr wrap="none" rtlCol="0">
                <a:spAutoFit/>
              </a:bodyPr>
              <a:lstStyle/>
              <a:p>
                <a:r>
                  <a:rPr lang="en-US" dirty="0">
                    <a:solidFill>
                      <a:srgbClr val="00B050"/>
                    </a:solidFill>
                  </a:rPr>
                  <a:t>1</a:t>
                </a:r>
              </a:p>
            </p:txBody>
          </p:sp>
        </p:grpSp>
        <p:sp>
          <p:nvSpPr>
            <p:cNvPr id="79" name="TextBox 78">
              <a:extLst>
                <a:ext uri="{FF2B5EF4-FFF2-40B4-BE49-F238E27FC236}">
                  <a16:creationId xmlns:a16="http://schemas.microsoft.com/office/drawing/2014/main" id="{49D302DB-9FCE-4021-B9A7-9BA188D466A9}"/>
                </a:ext>
              </a:extLst>
            </p:cNvPr>
            <p:cNvSpPr txBox="1"/>
            <p:nvPr/>
          </p:nvSpPr>
          <p:spPr>
            <a:xfrm>
              <a:off x="1270265" y="568223"/>
              <a:ext cx="272832" cy="300082"/>
            </a:xfrm>
            <a:prstGeom prst="rect">
              <a:avLst/>
            </a:prstGeom>
            <a:noFill/>
          </p:spPr>
          <p:txBody>
            <a:bodyPr wrap="none" rtlCol="0">
              <a:spAutoFit/>
            </a:bodyPr>
            <a:lstStyle/>
            <a:p>
              <a:r>
                <a:rPr lang="en-US" dirty="0">
                  <a:solidFill>
                    <a:schemeClr val="accent4">
                      <a:lumMod val="75000"/>
                    </a:schemeClr>
                  </a:solidFill>
                </a:rPr>
                <a:t>2</a:t>
              </a:r>
            </a:p>
          </p:txBody>
        </p:sp>
      </p:grpSp>
      <p:grpSp>
        <p:nvGrpSpPr>
          <p:cNvPr id="85" name="Group 84">
            <a:extLst>
              <a:ext uri="{FF2B5EF4-FFF2-40B4-BE49-F238E27FC236}">
                <a16:creationId xmlns:a16="http://schemas.microsoft.com/office/drawing/2014/main" id="{123FC91C-40F1-4319-ADFD-6E7AC7BF1EBE}"/>
              </a:ext>
            </a:extLst>
          </p:cNvPr>
          <p:cNvGrpSpPr/>
          <p:nvPr/>
        </p:nvGrpSpPr>
        <p:grpSpPr>
          <a:xfrm>
            <a:off x="258404" y="2913437"/>
            <a:ext cx="2247975" cy="1878086"/>
            <a:chOff x="258404" y="2913437"/>
            <a:chExt cx="2247975" cy="1878086"/>
          </a:xfrm>
        </p:grpSpPr>
        <p:grpSp>
          <p:nvGrpSpPr>
            <p:cNvPr id="63" name="Group 62">
              <a:extLst>
                <a:ext uri="{FF2B5EF4-FFF2-40B4-BE49-F238E27FC236}">
                  <a16:creationId xmlns:a16="http://schemas.microsoft.com/office/drawing/2014/main" id="{465B11CE-C14F-47F2-8411-8F91F03AE57E}"/>
                </a:ext>
              </a:extLst>
            </p:cNvPr>
            <p:cNvGrpSpPr/>
            <p:nvPr/>
          </p:nvGrpSpPr>
          <p:grpSpPr>
            <a:xfrm>
              <a:off x="258404" y="2913437"/>
              <a:ext cx="2247975" cy="1878086"/>
              <a:chOff x="258404" y="2913437"/>
              <a:chExt cx="2247975" cy="1878086"/>
            </a:xfrm>
          </p:grpSpPr>
          <p:grpSp>
            <p:nvGrpSpPr>
              <p:cNvPr id="37" name="Group 36">
                <a:extLst>
                  <a:ext uri="{FF2B5EF4-FFF2-40B4-BE49-F238E27FC236}">
                    <a16:creationId xmlns:a16="http://schemas.microsoft.com/office/drawing/2014/main" id="{361BCD2D-C11C-449F-BA9C-BC313BED0F2E}"/>
                  </a:ext>
                </a:extLst>
              </p:cNvPr>
              <p:cNvGrpSpPr/>
              <p:nvPr/>
            </p:nvGrpSpPr>
            <p:grpSpPr>
              <a:xfrm>
                <a:off x="258404" y="2945422"/>
                <a:ext cx="2247975" cy="1846101"/>
                <a:chOff x="258404" y="2945422"/>
                <a:chExt cx="2247975" cy="1846101"/>
              </a:xfrm>
            </p:grpSpPr>
            <p:grpSp>
              <p:nvGrpSpPr>
                <p:cNvPr id="22" name="Group 21">
                  <a:extLst>
                    <a:ext uri="{FF2B5EF4-FFF2-40B4-BE49-F238E27FC236}">
                      <a16:creationId xmlns:a16="http://schemas.microsoft.com/office/drawing/2014/main" id="{6D53812A-7725-4E49-B750-189E18094C39}"/>
                    </a:ext>
                  </a:extLst>
                </p:cNvPr>
                <p:cNvGrpSpPr/>
                <p:nvPr/>
              </p:nvGrpSpPr>
              <p:grpSpPr>
                <a:xfrm>
                  <a:off x="258404" y="2945422"/>
                  <a:ext cx="2247975" cy="1846101"/>
                  <a:chOff x="258404" y="2945422"/>
                  <a:chExt cx="2247975" cy="1846101"/>
                </a:xfrm>
              </p:grpSpPr>
              <p:pic>
                <p:nvPicPr>
                  <p:cNvPr id="10" name="Picture 9">
                    <a:extLst>
                      <a:ext uri="{FF2B5EF4-FFF2-40B4-BE49-F238E27FC236}">
                        <a16:creationId xmlns:a16="http://schemas.microsoft.com/office/drawing/2014/main" id="{F6DC838E-1269-4835-98D6-DE1F2A4DDC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824" r="15714"/>
                  <a:stretch/>
                </p:blipFill>
                <p:spPr>
                  <a:xfrm>
                    <a:off x="258404" y="2945422"/>
                    <a:ext cx="2247975" cy="1846101"/>
                  </a:xfrm>
                  <a:prstGeom prst="rect">
                    <a:avLst/>
                  </a:prstGeom>
                </p:spPr>
              </p:pic>
              <p:sp>
                <p:nvSpPr>
                  <p:cNvPr id="39" name="Circle: Hollow 38">
                    <a:extLst>
                      <a:ext uri="{FF2B5EF4-FFF2-40B4-BE49-F238E27FC236}">
                        <a16:creationId xmlns:a16="http://schemas.microsoft.com/office/drawing/2014/main" id="{9B2F49AF-5049-4AC7-BEED-68621C654514}"/>
                      </a:ext>
                    </a:extLst>
                  </p:cNvPr>
                  <p:cNvSpPr/>
                  <p:nvPr/>
                </p:nvSpPr>
                <p:spPr>
                  <a:xfrm>
                    <a:off x="2207783" y="3028685"/>
                    <a:ext cx="291402" cy="336731"/>
                  </a:xfrm>
                  <a:prstGeom prst="donut">
                    <a:avLst>
                      <a:gd name="adj" fmla="val 8136"/>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7" name="Circle: Hollow 56">
                  <a:extLst>
                    <a:ext uri="{FF2B5EF4-FFF2-40B4-BE49-F238E27FC236}">
                      <a16:creationId xmlns:a16="http://schemas.microsoft.com/office/drawing/2014/main" id="{057B5846-E39E-4F0B-9DC7-B09833EFBAFC}"/>
                    </a:ext>
                  </a:extLst>
                </p:cNvPr>
                <p:cNvSpPr/>
                <p:nvPr/>
              </p:nvSpPr>
              <p:spPr>
                <a:xfrm>
                  <a:off x="1229496" y="2945422"/>
                  <a:ext cx="207418" cy="274083"/>
                </a:xfrm>
                <a:prstGeom prst="donut">
                  <a:avLst>
                    <a:gd name="adj" fmla="val 81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0" name="TextBox 59">
                <a:extLst>
                  <a:ext uri="{FF2B5EF4-FFF2-40B4-BE49-F238E27FC236}">
                    <a16:creationId xmlns:a16="http://schemas.microsoft.com/office/drawing/2014/main" id="{42A7F8F8-4A3C-400E-B817-BF597BE258B5}"/>
                  </a:ext>
                </a:extLst>
              </p:cNvPr>
              <p:cNvSpPr txBox="1"/>
              <p:nvPr/>
            </p:nvSpPr>
            <p:spPr>
              <a:xfrm>
                <a:off x="1179500" y="2913437"/>
                <a:ext cx="272832" cy="300082"/>
              </a:xfrm>
              <a:prstGeom prst="rect">
                <a:avLst/>
              </a:prstGeom>
              <a:noFill/>
            </p:spPr>
            <p:txBody>
              <a:bodyPr wrap="none" rtlCol="0">
                <a:spAutoFit/>
              </a:bodyPr>
              <a:lstStyle/>
              <a:p>
                <a:r>
                  <a:rPr lang="en-US" dirty="0">
                    <a:solidFill>
                      <a:srgbClr val="00B050"/>
                    </a:solidFill>
                  </a:rPr>
                  <a:t>1</a:t>
                </a:r>
              </a:p>
            </p:txBody>
          </p:sp>
        </p:grpSp>
        <p:sp>
          <p:nvSpPr>
            <p:cNvPr id="80" name="TextBox 79">
              <a:extLst>
                <a:ext uri="{FF2B5EF4-FFF2-40B4-BE49-F238E27FC236}">
                  <a16:creationId xmlns:a16="http://schemas.microsoft.com/office/drawing/2014/main" id="{F3FAF741-9EDE-44DD-B1AD-ED9EA10EAC3B}"/>
                </a:ext>
              </a:extLst>
            </p:cNvPr>
            <p:cNvSpPr txBox="1"/>
            <p:nvPr/>
          </p:nvSpPr>
          <p:spPr>
            <a:xfrm>
              <a:off x="2229950" y="3047009"/>
              <a:ext cx="272832" cy="300082"/>
            </a:xfrm>
            <a:prstGeom prst="rect">
              <a:avLst/>
            </a:prstGeom>
            <a:noFill/>
          </p:spPr>
          <p:txBody>
            <a:bodyPr wrap="none" rtlCol="0">
              <a:spAutoFit/>
            </a:bodyPr>
            <a:lstStyle/>
            <a:p>
              <a:r>
                <a:rPr lang="en-US" dirty="0">
                  <a:solidFill>
                    <a:schemeClr val="accent4">
                      <a:lumMod val="75000"/>
                    </a:schemeClr>
                  </a:solidFill>
                </a:rPr>
                <a:t>2</a:t>
              </a:r>
            </a:p>
          </p:txBody>
        </p:sp>
      </p:grpSp>
      <p:grpSp>
        <p:nvGrpSpPr>
          <p:cNvPr id="84" name="Group 83">
            <a:extLst>
              <a:ext uri="{FF2B5EF4-FFF2-40B4-BE49-F238E27FC236}">
                <a16:creationId xmlns:a16="http://schemas.microsoft.com/office/drawing/2014/main" id="{247B9A74-BAED-4F4A-A694-261ADD22F709}"/>
              </a:ext>
            </a:extLst>
          </p:cNvPr>
          <p:cNvGrpSpPr/>
          <p:nvPr/>
        </p:nvGrpSpPr>
        <p:grpSpPr>
          <a:xfrm>
            <a:off x="6637621" y="2896968"/>
            <a:ext cx="2247975" cy="1888647"/>
            <a:chOff x="6637621" y="2896968"/>
            <a:chExt cx="2247975" cy="1888647"/>
          </a:xfrm>
        </p:grpSpPr>
        <p:grpSp>
          <p:nvGrpSpPr>
            <p:cNvPr id="65" name="Group 64">
              <a:extLst>
                <a:ext uri="{FF2B5EF4-FFF2-40B4-BE49-F238E27FC236}">
                  <a16:creationId xmlns:a16="http://schemas.microsoft.com/office/drawing/2014/main" id="{FB768367-636F-4462-BEC0-A653B72AB76A}"/>
                </a:ext>
              </a:extLst>
            </p:cNvPr>
            <p:cNvGrpSpPr/>
            <p:nvPr/>
          </p:nvGrpSpPr>
          <p:grpSpPr>
            <a:xfrm>
              <a:off x="6637621" y="2896968"/>
              <a:ext cx="2247975" cy="1888647"/>
              <a:chOff x="6637621" y="2896968"/>
              <a:chExt cx="2247975" cy="1888647"/>
            </a:xfrm>
          </p:grpSpPr>
          <p:grpSp>
            <p:nvGrpSpPr>
              <p:cNvPr id="31" name="Group 30">
                <a:extLst>
                  <a:ext uri="{FF2B5EF4-FFF2-40B4-BE49-F238E27FC236}">
                    <a16:creationId xmlns:a16="http://schemas.microsoft.com/office/drawing/2014/main" id="{98CFECDE-C787-4137-BF11-9D7C9D91DFA2}"/>
                  </a:ext>
                </a:extLst>
              </p:cNvPr>
              <p:cNvGrpSpPr/>
              <p:nvPr/>
            </p:nvGrpSpPr>
            <p:grpSpPr>
              <a:xfrm>
                <a:off x="6637621" y="2945422"/>
                <a:ext cx="2247975" cy="1840193"/>
                <a:chOff x="6637621" y="2945422"/>
                <a:chExt cx="2247975" cy="1840193"/>
              </a:xfrm>
            </p:grpSpPr>
            <p:grpSp>
              <p:nvGrpSpPr>
                <p:cNvPr id="23" name="Group 22">
                  <a:extLst>
                    <a:ext uri="{FF2B5EF4-FFF2-40B4-BE49-F238E27FC236}">
                      <a16:creationId xmlns:a16="http://schemas.microsoft.com/office/drawing/2014/main" id="{D9034E3A-F753-4896-A888-B9E20DE4A822}"/>
                    </a:ext>
                  </a:extLst>
                </p:cNvPr>
                <p:cNvGrpSpPr/>
                <p:nvPr/>
              </p:nvGrpSpPr>
              <p:grpSpPr>
                <a:xfrm>
                  <a:off x="6637621" y="2945422"/>
                  <a:ext cx="2247975" cy="1840193"/>
                  <a:chOff x="6637621" y="2945422"/>
                  <a:chExt cx="2247975" cy="1840193"/>
                </a:xfrm>
              </p:grpSpPr>
              <p:pic>
                <p:nvPicPr>
                  <p:cNvPr id="13" name="Picture 12">
                    <a:extLst>
                      <a:ext uri="{FF2B5EF4-FFF2-40B4-BE49-F238E27FC236}">
                        <a16:creationId xmlns:a16="http://schemas.microsoft.com/office/drawing/2014/main" id="{C8EE9BF4-4121-4CBC-BE9A-740B7A72689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495" r="15823"/>
                  <a:stretch/>
                </p:blipFill>
                <p:spPr>
                  <a:xfrm>
                    <a:off x="6637621" y="2945422"/>
                    <a:ext cx="2247975" cy="1840193"/>
                  </a:xfrm>
                  <a:prstGeom prst="rect">
                    <a:avLst/>
                  </a:prstGeom>
                </p:spPr>
              </p:pic>
              <p:sp>
                <p:nvSpPr>
                  <p:cNvPr id="53" name="Circle: Hollow 52">
                    <a:extLst>
                      <a:ext uri="{FF2B5EF4-FFF2-40B4-BE49-F238E27FC236}">
                        <a16:creationId xmlns:a16="http://schemas.microsoft.com/office/drawing/2014/main" id="{C3C3EC6F-F528-4E5C-A8E0-2CDDD468F89A}"/>
                      </a:ext>
                    </a:extLst>
                  </p:cNvPr>
                  <p:cNvSpPr/>
                  <p:nvPr/>
                </p:nvSpPr>
                <p:spPr>
                  <a:xfrm>
                    <a:off x="7231465" y="3156858"/>
                    <a:ext cx="291402" cy="336731"/>
                  </a:xfrm>
                  <a:prstGeom prst="donut">
                    <a:avLst>
                      <a:gd name="adj" fmla="val 8136"/>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6" name="Circle: Hollow 55">
                  <a:extLst>
                    <a:ext uri="{FF2B5EF4-FFF2-40B4-BE49-F238E27FC236}">
                      <a16:creationId xmlns:a16="http://schemas.microsoft.com/office/drawing/2014/main" id="{4B769A51-A456-45EF-ADF1-8B298AA6C89C}"/>
                    </a:ext>
                  </a:extLst>
                </p:cNvPr>
                <p:cNvSpPr/>
                <p:nvPr/>
              </p:nvSpPr>
              <p:spPr>
                <a:xfrm>
                  <a:off x="7912829" y="2945422"/>
                  <a:ext cx="291402" cy="211436"/>
                </a:xfrm>
                <a:prstGeom prst="donut">
                  <a:avLst>
                    <a:gd name="adj" fmla="val 81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2" name="TextBox 61">
                <a:extLst>
                  <a:ext uri="{FF2B5EF4-FFF2-40B4-BE49-F238E27FC236}">
                    <a16:creationId xmlns:a16="http://schemas.microsoft.com/office/drawing/2014/main" id="{CD857D37-6176-4CA9-A56D-5A2F91857174}"/>
                  </a:ext>
                </a:extLst>
              </p:cNvPr>
              <p:cNvSpPr txBox="1"/>
              <p:nvPr/>
            </p:nvSpPr>
            <p:spPr>
              <a:xfrm>
                <a:off x="7912829" y="2896968"/>
                <a:ext cx="272832" cy="300082"/>
              </a:xfrm>
              <a:prstGeom prst="rect">
                <a:avLst/>
              </a:prstGeom>
              <a:noFill/>
            </p:spPr>
            <p:txBody>
              <a:bodyPr wrap="none" rtlCol="0">
                <a:spAutoFit/>
              </a:bodyPr>
              <a:lstStyle/>
              <a:p>
                <a:r>
                  <a:rPr lang="en-US" dirty="0">
                    <a:solidFill>
                      <a:srgbClr val="00B050"/>
                    </a:solidFill>
                  </a:rPr>
                  <a:t>1</a:t>
                </a:r>
              </a:p>
            </p:txBody>
          </p:sp>
        </p:grpSp>
        <p:sp>
          <p:nvSpPr>
            <p:cNvPr id="81" name="TextBox 80">
              <a:extLst>
                <a:ext uri="{FF2B5EF4-FFF2-40B4-BE49-F238E27FC236}">
                  <a16:creationId xmlns:a16="http://schemas.microsoft.com/office/drawing/2014/main" id="{5D96DFCF-0EFE-4203-92B1-0E462B8A4F58}"/>
                </a:ext>
              </a:extLst>
            </p:cNvPr>
            <p:cNvSpPr txBox="1"/>
            <p:nvPr/>
          </p:nvSpPr>
          <p:spPr>
            <a:xfrm>
              <a:off x="7231465" y="3213519"/>
              <a:ext cx="272832" cy="300082"/>
            </a:xfrm>
            <a:prstGeom prst="rect">
              <a:avLst/>
            </a:prstGeom>
            <a:noFill/>
          </p:spPr>
          <p:txBody>
            <a:bodyPr wrap="none" rtlCol="0">
              <a:spAutoFit/>
            </a:bodyPr>
            <a:lstStyle/>
            <a:p>
              <a:r>
                <a:rPr lang="en-US" dirty="0">
                  <a:solidFill>
                    <a:schemeClr val="accent4">
                      <a:lumMod val="75000"/>
                    </a:schemeClr>
                  </a:solidFill>
                </a:rPr>
                <a:t>2</a:t>
              </a:r>
            </a:p>
          </p:txBody>
        </p:sp>
      </p:grpSp>
      <p:cxnSp>
        <p:nvCxnSpPr>
          <p:cNvPr id="88" name="Straight Connector 87">
            <a:extLst>
              <a:ext uri="{FF2B5EF4-FFF2-40B4-BE49-F238E27FC236}">
                <a16:creationId xmlns:a16="http://schemas.microsoft.com/office/drawing/2014/main" id="{B80B6605-3A8A-4058-BF29-3F87FAD4A90B}"/>
              </a:ext>
            </a:extLst>
          </p:cNvPr>
          <p:cNvCxnSpPr>
            <a:stCxn id="54" idx="4"/>
          </p:cNvCxnSpPr>
          <p:nvPr/>
        </p:nvCxnSpPr>
        <p:spPr>
          <a:xfrm>
            <a:off x="987088" y="864158"/>
            <a:ext cx="465244" cy="221830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157EEE70-C9C4-4B07-AABF-1734603E1B9E}"/>
              </a:ext>
            </a:extLst>
          </p:cNvPr>
          <p:cNvGrpSpPr/>
          <p:nvPr/>
        </p:nvGrpSpPr>
        <p:grpSpPr>
          <a:xfrm>
            <a:off x="6607172" y="548798"/>
            <a:ext cx="2260293" cy="1912748"/>
            <a:chOff x="3824521" y="1205466"/>
            <a:chExt cx="2260293" cy="1912748"/>
          </a:xfrm>
        </p:grpSpPr>
        <p:grpSp>
          <p:nvGrpSpPr>
            <p:cNvPr id="83" name="Group 82">
              <a:extLst>
                <a:ext uri="{FF2B5EF4-FFF2-40B4-BE49-F238E27FC236}">
                  <a16:creationId xmlns:a16="http://schemas.microsoft.com/office/drawing/2014/main" id="{ACB226ED-8C5F-406A-B721-4A3070AE2250}"/>
                </a:ext>
              </a:extLst>
            </p:cNvPr>
            <p:cNvGrpSpPr/>
            <p:nvPr/>
          </p:nvGrpSpPr>
          <p:grpSpPr>
            <a:xfrm>
              <a:off x="3824521" y="1205466"/>
              <a:ext cx="2260293" cy="1912748"/>
              <a:chOff x="6632498" y="546194"/>
              <a:chExt cx="2260293" cy="1912748"/>
            </a:xfrm>
          </p:grpSpPr>
          <p:grpSp>
            <p:nvGrpSpPr>
              <p:cNvPr id="66" name="Group 65">
                <a:extLst>
                  <a:ext uri="{FF2B5EF4-FFF2-40B4-BE49-F238E27FC236}">
                    <a16:creationId xmlns:a16="http://schemas.microsoft.com/office/drawing/2014/main" id="{0A5E0D97-EB93-40C3-A741-807B26FC2FF6}"/>
                  </a:ext>
                </a:extLst>
              </p:cNvPr>
              <p:cNvGrpSpPr/>
              <p:nvPr/>
            </p:nvGrpSpPr>
            <p:grpSpPr>
              <a:xfrm>
                <a:off x="6637621" y="546194"/>
                <a:ext cx="2255170" cy="1912748"/>
                <a:chOff x="6637621" y="546194"/>
                <a:chExt cx="2255170" cy="1912748"/>
              </a:xfrm>
            </p:grpSpPr>
            <p:grpSp>
              <p:nvGrpSpPr>
                <p:cNvPr id="33" name="Group 32">
                  <a:extLst>
                    <a:ext uri="{FF2B5EF4-FFF2-40B4-BE49-F238E27FC236}">
                      <a16:creationId xmlns:a16="http://schemas.microsoft.com/office/drawing/2014/main" id="{AF7661DC-04B2-4680-AB87-5EB2494CBAA9}"/>
                    </a:ext>
                  </a:extLst>
                </p:cNvPr>
                <p:cNvGrpSpPr/>
                <p:nvPr/>
              </p:nvGrpSpPr>
              <p:grpSpPr>
                <a:xfrm>
                  <a:off x="6637621" y="546194"/>
                  <a:ext cx="2255170" cy="1912748"/>
                  <a:chOff x="6637621" y="546194"/>
                  <a:chExt cx="2255170" cy="1912748"/>
                </a:xfrm>
              </p:grpSpPr>
              <p:grpSp>
                <p:nvGrpSpPr>
                  <p:cNvPr id="26" name="Group 25">
                    <a:extLst>
                      <a:ext uri="{FF2B5EF4-FFF2-40B4-BE49-F238E27FC236}">
                        <a16:creationId xmlns:a16="http://schemas.microsoft.com/office/drawing/2014/main" id="{D65E6CC4-AC2F-432F-A112-6124889E6359}"/>
                      </a:ext>
                    </a:extLst>
                  </p:cNvPr>
                  <p:cNvGrpSpPr/>
                  <p:nvPr/>
                </p:nvGrpSpPr>
                <p:grpSpPr>
                  <a:xfrm>
                    <a:off x="6637621" y="605357"/>
                    <a:ext cx="2255170" cy="1853585"/>
                    <a:chOff x="6637621" y="605357"/>
                    <a:chExt cx="2255170" cy="1853585"/>
                  </a:xfrm>
                </p:grpSpPr>
                <p:pic>
                  <p:nvPicPr>
                    <p:cNvPr id="6" name="Picture 5">
                      <a:extLst>
                        <a:ext uri="{FF2B5EF4-FFF2-40B4-BE49-F238E27FC236}">
                          <a16:creationId xmlns:a16="http://schemas.microsoft.com/office/drawing/2014/main" id="{66595165-3006-4985-A6F6-42CD532FB01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5714" r="15824"/>
                    <a:stretch/>
                  </p:blipFill>
                  <p:spPr>
                    <a:xfrm>
                      <a:off x="6652009" y="618748"/>
                      <a:ext cx="2240782" cy="1840194"/>
                    </a:xfrm>
                    <a:prstGeom prst="rect">
                      <a:avLst/>
                    </a:prstGeom>
                  </p:spPr>
                </p:pic>
                <p:sp>
                  <p:nvSpPr>
                    <p:cNvPr id="41" name="Circle: Hollow 40">
                      <a:extLst>
                        <a:ext uri="{FF2B5EF4-FFF2-40B4-BE49-F238E27FC236}">
                          <a16:creationId xmlns:a16="http://schemas.microsoft.com/office/drawing/2014/main" id="{5FFCE1C8-039F-4B03-80D1-D5B5D5B34029}"/>
                        </a:ext>
                      </a:extLst>
                    </p:cNvPr>
                    <p:cNvSpPr/>
                    <p:nvPr/>
                  </p:nvSpPr>
                  <p:spPr>
                    <a:xfrm>
                      <a:off x="6637621" y="605357"/>
                      <a:ext cx="291402" cy="336731"/>
                    </a:xfrm>
                    <a:prstGeom prst="donut">
                      <a:avLst>
                        <a:gd name="adj" fmla="val 8136"/>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1" name="TextBox 60">
                    <a:extLst>
                      <a:ext uri="{FF2B5EF4-FFF2-40B4-BE49-F238E27FC236}">
                        <a16:creationId xmlns:a16="http://schemas.microsoft.com/office/drawing/2014/main" id="{825350CC-CB85-4784-924C-D3FAC9E9C8C9}"/>
                      </a:ext>
                    </a:extLst>
                  </p:cNvPr>
                  <p:cNvSpPr txBox="1"/>
                  <p:nvPr/>
                </p:nvSpPr>
                <p:spPr>
                  <a:xfrm>
                    <a:off x="7871479" y="546194"/>
                    <a:ext cx="272832" cy="300082"/>
                  </a:xfrm>
                  <a:prstGeom prst="rect">
                    <a:avLst/>
                  </a:prstGeom>
                  <a:noFill/>
                </p:spPr>
                <p:txBody>
                  <a:bodyPr wrap="none" rtlCol="0">
                    <a:spAutoFit/>
                  </a:bodyPr>
                  <a:lstStyle/>
                  <a:p>
                    <a:r>
                      <a:rPr lang="en-US" dirty="0">
                        <a:solidFill>
                          <a:srgbClr val="00B050"/>
                        </a:solidFill>
                      </a:rPr>
                      <a:t>1</a:t>
                    </a:r>
                  </a:p>
                </p:txBody>
              </p:sp>
            </p:grpSp>
            <p:sp>
              <p:nvSpPr>
                <p:cNvPr id="27" name="TextBox 26">
                  <a:extLst>
                    <a:ext uri="{FF2B5EF4-FFF2-40B4-BE49-F238E27FC236}">
                      <a16:creationId xmlns:a16="http://schemas.microsoft.com/office/drawing/2014/main" id="{15412E6B-A750-4532-A8ED-59967A3A3CA3}"/>
                    </a:ext>
                  </a:extLst>
                </p:cNvPr>
                <p:cNvSpPr txBox="1"/>
                <p:nvPr/>
              </p:nvSpPr>
              <p:spPr>
                <a:xfrm>
                  <a:off x="7871479" y="566290"/>
                  <a:ext cx="272832" cy="300082"/>
                </a:xfrm>
                <a:prstGeom prst="rect">
                  <a:avLst/>
                </a:prstGeom>
                <a:noFill/>
              </p:spPr>
              <p:txBody>
                <a:bodyPr wrap="none" rtlCol="0">
                  <a:spAutoFit/>
                </a:bodyPr>
                <a:lstStyle/>
                <a:p>
                  <a:r>
                    <a:rPr lang="en-US" dirty="0">
                      <a:solidFill>
                        <a:srgbClr val="00B050"/>
                      </a:solidFill>
                    </a:rPr>
                    <a:t>1</a:t>
                  </a:r>
                </a:p>
              </p:txBody>
            </p:sp>
          </p:grpSp>
          <p:sp>
            <p:nvSpPr>
              <p:cNvPr id="82" name="TextBox 81">
                <a:extLst>
                  <a:ext uri="{FF2B5EF4-FFF2-40B4-BE49-F238E27FC236}">
                    <a16:creationId xmlns:a16="http://schemas.microsoft.com/office/drawing/2014/main" id="{DD12B4E9-7B79-48C6-9074-E67D2BC0543E}"/>
                  </a:ext>
                </a:extLst>
              </p:cNvPr>
              <p:cNvSpPr txBox="1"/>
              <p:nvPr/>
            </p:nvSpPr>
            <p:spPr>
              <a:xfrm>
                <a:off x="6632498" y="642006"/>
                <a:ext cx="272832" cy="300082"/>
              </a:xfrm>
              <a:prstGeom prst="rect">
                <a:avLst/>
              </a:prstGeom>
              <a:noFill/>
            </p:spPr>
            <p:txBody>
              <a:bodyPr wrap="none" rtlCol="0">
                <a:spAutoFit/>
              </a:bodyPr>
              <a:lstStyle/>
              <a:p>
                <a:r>
                  <a:rPr lang="en-US" dirty="0">
                    <a:solidFill>
                      <a:schemeClr val="accent4">
                        <a:lumMod val="75000"/>
                      </a:schemeClr>
                    </a:solidFill>
                  </a:rPr>
                  <a:t>2</a:t>
                </a:r>
              </a:p>
            </p:txBody>
          </p:sp>
        </p:grpSp>
        <p:sp>
          <p:nvSpPr>
            <p:cNvPr id="55" name="Circle: Hollow 54">
              <a:extLst>
                <a:ext uri="{FF2B5EF4-FFF2-40B4-BE49-F238E27FC236}">
                  <a16:creationId xmlns:a16="http://schemas.microsoft.com/office/drawing/2014/main" id="{8E1684D2-EA91-400B-AB0A-7827D0694810}"/>
                </a:ext>
              </a:extLst>
            </p:cNvPr>
            <p:cNvSpPr/>
            <p:nvPr/>
          </p:nvSpPr>
          <p:spPr>
            <a:xfrm>
              <a:off x="5096894" y="1228808"/>
              <a:ext cx="294009" cy="181756"/>
            </a:xfrm>
            <a:prstGeom prst="donut">
              <a:avLst>
                <a:gd name="adj" fmla="val 81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90" name="Straight Connector 89">
            <a:extLst>
              <a:ext uri="{FF2B5EF4-FFF2-40B4-BE49-F238E27FC236}">
                <a16:creationId xmlns:a16="http://schemas.microsoft.com/office/drawing/2014/main" id="{71925BD2-0877-48CF-A21B-FCF9B84959A1}"/>
              </a:ext>
            </a:extLst>
          </p:cNvPr>
          <p:cNvCxnSpPr>
            <a:endCxn id="62" idx="1"/>
          </p:cNvCxnSpPr>
          <p:nvPr/>
        </p:nvCxnSpPr>
        <p:spPr>
          <a:xfrm flipV="1">
            <a:off x="1468405" y="3047009"/>
            <a:ext cx="6444424" cy="3545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7DAD099-F551-4736-A996-7647A1798F7C}"/>
              </a:ext>
            </a:extLst>
          </p:cNvPr>
          <p:cNvCxnSpPr/>
          <p:nvPr/>
        </p:nvCxnSpPr>
        <p:spPr>
          <a:xfrm flipV="1">
            <a:off x="7912829" y="716331"/>
            <a:ext cx="95066" cy="233067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9DB8D92-1916-45F8-8C58-1163DE468D59}"/>
              </a:ext>
            </a:extLst>
          </p:cNvPr>
          <p:cNvCxnSpPr>
            <a:endCxn id="54" idx="4"/>
          </p:cNvCxnSpPr>
          <p:nvPr/>
        </p:nvCxnSpPr>
        <p:spPr>
          <a:xfrm flipH="1">
            <a:off x="987088" y="729962"/>
            <a:ext cx="7014624" cy="13419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998E57A-4546-434E-9554-A0F5A1DB9A6F}"/>
              </a:ext>
            </a:extLst>
          </p:cNvPr>
          <p:cNvCxnSpPr>
            <a:endCxn id="80" idx="0"/>
          </p:cNvCxnSpPr>
          <p:nvPr/>
        </p:nvCxnSpPr>
        <p:spPr>
          <a:xfrm>
            <a:off x="1406681" y="864158"/>
            <a:ext cx="959685" cy="2182851"/>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7663FCC-2FAB-4D68-BEF4-C90D38A3C6F9}"/>
              </a:ext>
            </a:extLst>
          </p:cNvPr>
          <p:cNvCxnSpPr>
            <a:stCxn id="39" idx="0"/>
            <a:endCxn id="81" idx="1"/>
          </p:cNvCxnSpPr>
          <p:nvPr/>
        </p:nvCxnSpPr>
        <p:spPr>
          <a:xfrm>
            <a:off x="2353484" y="3028685"/>
            <a:ext cx="4877981" cy="334875"/>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B78532F-EB51-4B43-A164-7BCCD686F730}"/>
              </a:ext>
            </a:extLst>
          </p:cNvPr>
          <p:cNvCxnSpPr>
            <a:endCxn id="82" idx="2"/>
          </p:cNvCxnSpPr>
          <p:nvPr/>
        </p:nvCxnSpPr>
        <p:spPr>
          <a:xfrm flipH="1" flipV="1">
            <a:off x="6743588" y="944692"/>
            <a:ext cx="443980" cy="2421472"/>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03538C7-A687-4329-94FE-778A60D5CD53}"/>
              </a:ext>
            </a:extLst>
          </p:cNvPr>
          <p:cNvCxnSpPr/>
          <p:nvPr/>
        </p:nvCxnSpPr>
        <p:spPr>
          <a:xfrm flipH="1" flipV="1">
            <a:off x="1433832" y="912612"/>
            <a:ext cx="5349490" cy="39502"/>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DD57D931-A409-45AC-ADE4-48BC75CA1474}"/>
              </a:ext>
            </a:extLst>
          </p:cNvPr>
          <p:cNvSpPr txBox="1"/>
          <p:nvPr/>
        </p:nvSpPr>
        <p:spPr>
          <a:xfrm>
            <a:off x="4108577" y="942088"/>
            <a:ext cx="977773" cy="300082"/>
          </a:xfrm>
          <a:prstGeom prst="rect">
            <a:avLst/>
          </a:prstGeom>
          <a:noFill/>
        </p:spPr>
        <p:txBody>
          <a:bodyPr wrap="square" rtlCol="0">
            <a:spAutoFit/>
          </a:bodyPr>
          <a:lstStyle/>
          <a:p>
            <a:r>
              <a:rPr lang="en-US" b="1" dirty="0">
                <a:solidFill>
                  <a:schemeClr val="accent4">
                    <a:lumMod val="75000"/>
                  </a:schemeClr>
                </a:solidFill>
              </a:rPr>
              <a:t>Object 2</a:t>
            </a:r>
          </a:p>
        </p:txBody>
      </p:sp>
      <p:sp>
        <p:nvSpPr>
          <p:cNvPr id="104" name="TextBox 103">
            <a:extLst>
              <a:ext uri="{FF2B5EF4-FFF2-40B4-BE49-F238E27FC236}">
                <a16:creationId xmlns:a16="http://schemas.microsoft.com/office/drawing/2014/main" id="{8BE44EAB-0C6F-48BD-8136-6ED39A31E9BB}"/>
              </a:ext>
            </a:extLst>
          </p:cNvPr>
          <p:cNvSpPr txBox="1"/>
          <p:nvPr/>
        </p:nvSpPr>
        <p:spPr>
          <a:xfrm>
            <a:off x="2952754" y="532883"/>
            <a:ext cx="977773" cy="300082"/>
          </a:xfrm>
          <a:prstGeom prst="rect">
            <a:avLst/>
          </a:prstGeom>
          <a:noFill/>
        </p:spPr>
        <p:txBody>
          <a:bodyPr wrap="square" rtlCol="0">
            <a:spAutoFit/>
          </a:bodyPr>
          <a:lstStyle/>
          <a:p>
            <a:r>
              <a:rPr lang="en-US" b="1" dirty="0">
                <a:solidFill>
                  <a:srgbClr val="00B050"/>
                </a:solidFill>
              </a:rPr>
              <a:t>Object 1</a:t>
            </a:r>
          </a:p>
        </p:txBody>
      </p:sp>
      <p:sp>
        <p:nvSpPr>
          <p:cNvPr id="51" name="Title 2">
            <a:extLst>
              <a:ext uri="{FF2B5EF4-FFF2-40B4-BE49-F238E27FC236}">
                <a16:creationId xmlns:a16="http://schemas.microsoft.com/office/drawing/2014/main" id="{E4D1838E-E782-4C33-9952-362148B2221B}"/>
              </a:ext>
            </a:extLst>
          </p:cNvPr>
          <p:cNvSpPr>
            <a:spLocks noGrp="1"/>
          </p:cNvSpPr>
          <p:nvPr>
            <p:ph type="title"/>
          </p:nvPr>
        </p:nvSpPr>
        <p:spPr>
          <a:xfrm>
            <a:off x="304800" y="1"/>
            <a:ext cx="8534400" cy="505365"/>
          </a:xfrm>
        </p:spPr>
        <p:txBody>
          <a:bodyPr/>
          <a:lstStyle/>
          <a:p>
            <a:r>
              <a:rPr lang="en-US" dirty="0"/>
              <a:t>Depth Order Testing</a:t>
            </a:r>
          </a:p>
        </p:txBody>
      </p:sp>
    </p:spTree>
    <p:extLst>
      <p:ext uri="{BB962C8B-B14F-4D97-AF65-F5344CB8AC3E}">
        <p14:creationId xmlns:p14="http://schemas.microsoft.com/office/powerpoint/2010/main" val="81783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250"/>
                                        <p:tgtEl>
                                          <p:spTgt spid="58"/>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fade">
                                      <p:cBhvr>
                                        <p:cTn id="11" dur="1000"/>
                                        <p:tgtEl>
                                          <p:spTgt spid="86"/>
                                        </p:tgtEl>
                                      </p:cBhvr>
                                    </p:animEffect>
                                  </p:childTnLst>
                                </p:cTn>
                              </p:par>
                            </p:childTnLst>
                          </p:cTn>
                        </p:par>
                        <p:par>
                          <p:cTn id="12" fill="hold">
                            <p:stCondLst>
                              <p:cond delay="2250"/>
                            </p:stCondLst>
                            <p:childTnLst>
                              <p:par>
                                <p:cTn id="13" presetID="10" presetClass="entr" presetSubtype="0" fill="hold" nodeType="after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1000"/>
                                        <p:tgtEl>
                                          <p:spTgt spid="85"/>
                                        </p:tgtEl>
                                      </p:cBhvr>
                                    </p:animEffect>
                                  </p:childTnLst>
                                </p:cTn>
                              </p:par>
                            </p:childTnLst>
                          </p:cTn>
                        </p:par>
                        <p:par>
                          <p:cTn id="16" fill="hold">
                            <p:stCondLst>
                              <p:cond delay="3250"/>
                            </p:stCondLst>
                            <p:childTnLst>
                              <p:par>
                                <p:cTn id="17" presetID="10" presetClass="entr" presetSubtype="0" fill="hold"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1000"/>
                                        <p:tgtEl>
                                          <p:spTgt spid="84"/>
                                        </p:tgtEl>
                                      </p:cBhvr>
                                    </p:animEffect>
                                  </p:childTnLst>
                                </p:cTn>
                              </p:par>
                            </p:childTnLst>
                          </p:cTn>
                        </p:par>
                        <p:par>
                          <p:cTn id="20" fill="hold">
                            <p:stCondLst>
                              <p:cond delay="4250"/>
                            </p:stCondLst>
                            <p:childTnLst>
                              <p:par>
                                <p:cTn id="21" presetID="10" presetClass="exit" presetSubtype="0" fill="hold" grpId="1" nodeType="afterEffect">
                                  <p:stCondLst>
                                    <p:cond delay="0"/>
                                  </p:stCondLst>
                                  <p:childTnLst>
                                    <p:animEffect transition="out" filter="fade">
                                      <p:cBhvr>
                                        <p:cTn id="22" dur="1250"/>
                                        <p:tgtEl>
                                          <p:spTgt spid="58"/>
                                        </p:tgtEl>
                                      </p:cBhvr>
                                    </p:animEffect>
                                    <p:set>
                                      <p:cBhvr>
                                        <p:cTn id="23" dur="1" fill="hold">
                                          <p:stCondLst>
                                            <p:cond delay="1249"/>
                                          </p:stCondLst>
                                        </p:cTn>
                                        <p:tgtEl>
                                          <p:spTgt spid="58"/>
                                        </p:tgtEl>
                                        <p:attrNameLst>
                                          <p:attrName>style.visibility</p:attrName>
                                        </p:attrNameLst>
                                      </p:cBhvr>
                                      <p:to>
                                        <p:strVal val="hidden"/>
                                      </p:to>
                                    </p:set>
                                  </p:childTnLst>
                                </p:cTn>
                              </p:par>
                            </p:childTnLst>
                          </p:cTn>
                        </p:par>
                        <p:par>
                          <p:cTn id="24" fill="hold">
                            <p:stCondLst>
                              <p:cond delay="5500"/>
                            </p:stCondLst>
                            <p:childTnLst>
                              <p:par>
                                <p:cTn id="25" presetID="22" presetClass="entr" presetSubtype="1" fill="hold" nodeType="after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wipe(up)">
                                      <p:cBhvr>
                                        <p:cTn id="27" dur="1000"/>
                                        <p:tgtEl>
                                          <p:spTgt spid="88"/>
                                        </p:tgtEl>
                                      </p:cBhvr>
                                    </p:animEffect>
                                  </p:childTnLst>
                                </p:cTn>
                              </p:par>
                            </p:childTnLst>
                          </p:cTn>
                        </p:par>
                        <p:par>
                          <p:cTn id="28" fill="hold">
                            <p:stCondLst>
                              <p:cond delay="6500"/>
                            </p:stCondLst>
                            <p:childTnLst>
                              <p:par>
                                <p:cTn id="29" presetID="22" presetClass="entr" presetSubtype="8" fill="hold" nodeType="after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wipe(left)">
                                      <p:cBhvr>
                                        <p:cTn id="31" dur="1000"/>
                                        <p:tgtEl>
                                          <p:spTgt spid="90"/>
                                        </p:tgtEl>
                                      </p:cBhvr>
                                    </p:animEffect>
                                  </p:childTnLst>
                                </p:cTn>
                              </p:par>
                            </p:childTnLst>
                          </p:cTn>
                        </p:par>
                        <p:par>
                          <p:cTn id="32" fill="hold">
                            <p:stCondLst>
                              <p:cond delay="7500"/>
                            </p:stCondLst>
                            <p:childTnLst>
                              <p:par>
                                <p:cTn id="33" presetID="22" presetClass="entr" presetSubtype="4" fill="hold" nodeType="afterEffect">
                                  <p:stCondLst>
                                    <p:cond delay="0"/>
                                  </p:stCondLst>
                                  <p:childTnLst>
                                    <p:set>
                                      <p:cBhvr>
                                        <p:cTn id="34" dur="1" fill="hold">
                                          <p:stCondLst>
                                            <p:cond delay="0"/>
                                          </p:stCondLst>
                                        </p:cTn>
                                        <p:tgtEl>
                                          <p:spTgt spid="92"/>
                                        </p:tgtEl>
                                        <p:attrNameLst>
                                          <p:attrName>style.visibility</p:attrName>
                                        </p:attrNameLst>
                                      </p:cBhvr>
                                      <p:to>
                                        <p:strVal val="visible"/>
                                      </p:to>
                                    </p:set>
                                    <p:animEffect transition="in" filter="wipe(down)">
                                      <p:cBhvr>
                                        <p:cTn id="35" dur="1000"/>
                                        <p:tgtEl>
                                          <p:spTgt spid="92"/>
                                        </p:tgtEl>
                                      </p:cBhvr>
                                    </p:animEffect>
                                  </p:childTnLst>
                                </p:cTn>
                              </p:par>
                            </p:childTnLst>
                          </p:cTn>
                        </p:par>
                        <p:par>
                          <p:cTn id="36" fill="hold">
                            <p:stCondLst>
                              <p:cond delay="8500"/>
                            </p:stCondLst>
                            <p:childTnLst>
                              <p:par>
                                <p:cTn id="37" presetID="22" presetClass="entr" presetSubtype="2" fill="hold" nodeType="afterEffect">
                                  <p:stCondLst>
                                    <p:cond delay="0"/>
                                  </p:stCondLst>
                                  <p:childTnLst>
                                    <p:set>
                                      <p:cBhvr>
                                        <p:cTn id="38" dur="1" fill="hold">
                                          <p:stCondLst>
                                            <p:cond delay="0"/>
                                          </p:stCondLst>
                                        </p:cTn>
                                        <p:tgtEl>
                                          <p:spTgt spid="94"/>
                                        </p:tgtEl>
                                        <p:attrNameLst>
                                          <p:attrName>style.visibility</p:attrName>
                                        </p:attrNameLst>
                                      </p:cBhvr>
                                      <p:to>
                                        <p:strVal val="visible"/>
                                      </p:to>
                                    </p:set>
                                    <p:animEffect transition="in" filter="wipe(right)">
                                      <p:cBhvr>
                                        <p:cTn id="39" dur="1000"/>
                                        <p:tgtEl>
                                          <p:spTgt spid="94"/>
                                        </p:tgtEl>
                                      </p:cBhvr>
                                    </p:animEffect>
                                  </p:childTnLst>
                                </p:cTn>
                              </p:par>
                            </p:childTnLst>
                          </p:cTn>
                        </p:par>
                        <p:par>
                          <p:cTn id="40" fill="hold">
                            <p:stCondLst>
                              <p:cond delay="9500"/>
                            </p:stCondLst>
                            <p:childTnLst>
                              <p:par>
                                <p:cTn id="41" presetID="10" presetClass="entr" presetSubtype="0" fill="hold" grpId="0" nodeType="afterEffect">
                                  <p:stCondLst>
                                    <p:cond delay="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10000"/>
                            </p:stCondLst>
                            <p:childTnLst>
                              <p:par>
                                <p:cTn id="45" presetID="26" presetClass="emph" presetSubtype="0" fill="hold" grpId="1" nodeType="afterEffect">
                                  <p:stCondLst>
                                    <p:cond delay="0"/>
                                  </p:stCondLst>
                                  <p:childTnLst>
                                    <p:animEffect transition="out" filter="fade">
                                      <p:cBhvr>
                                        <p:cTn id="46" dur="500" tmFilter="0, 0; .2, .5; .8, .5; 1, 0"/>
                                        <p:tgtEl>
                                          <p:spTgt spid="104"/>
                                        </p:tgtEl>
                                      </p:cBhvr>
                                    </p:animEffect>
                                    <p:animScale>
                                      <p:cBhvr>
                                        <p:cTn id="47" dur="250" autoRev="1" fill="hold"/>
                                        <p:tgtEl>
                                          <p:spTgt spid="104"/>
                                        </p:tgtEl>
                                      </p:cBhvr>
                                      <p:by x="105000" y="105000"/>
                                    </p:animScale>
                                  </p:childTnLst>
                                </p:cTn>
                              </p:par>
                            </p:childTnLst>
                          </p:cTn>
                        </p:par>
                        <p:par>
                          <p:cTn id="48" fill="hold">
                            <p:stCondLst>
                              <p:cond delay="10500"/>
                            </p:stCondLst>
                            <p:childTnLst>
                              <p:par>
                                <p:cTn id="49" presetID="26" presetClass="emph" presetSubtype="0" fill="hold" grpId="2" nodeType="afterEffect">
                                  <p:stCondLst>
                                    <p:cond delay="0"/>
                                  </p:stCondLst>
                                  <p:childTnLst>
                                    <p:animEffect transition="out" filter="fade">
                                      <p:cBhvr>
                                        <p:cTn id="50" dur="500" tmFilter="0, 0; .2, .5; .8, .5; 1, 0"/>
                                        <p:tgtEl>
                                          <p:spTgt spid="104"/>
                                        </p:tgtEl>
                                      </p:cBhvr>
                                    </p:animEffect>
                                    <p:animScale>
                                      <p:cBhvr>
                                        <p:cTn id="51" dur="250" autoRev="1" fill="hold"/>
                                        <p:tgtEl>
                                          <p:spTgt spid="104"/>
                                        </p:tgtEl>
                                      </p:cBhvr>
                                      <p:by x="105000" y="105000"/>
                                    </p:animScale>
                                  </p:childTnLst>
                                </p:cTn>
                              </p:par>
                            </p:childTnLst>
                          </p:cTn>
                        </p:par>
                        <p:par>
                          <p:cTn id="52" fill="hold">
                            <p:stCondLst>
                              <p:cond delay="11000"/>
                            </p:stCondLst>
                            <p:childTnLst>
                              <p:par>
                                <p:cTn id="53" presetID="26" presetClass="emph" presetSubtype="0" fill="hold" grpId="3" nodeType="afterEffect">
                                  <p:stCondLst>
                                    <p:cond delay="0"/>
                                  </p:stCondLst>
                                  <p:childTnLst>
                                    <p:animEffect transition="out" filter="fade">
                                      <p:cBhvr>
                                        <p:cTn id="54" dur="500" tmFilter="0, 0; .2, .5; .8, .5; 1, 0"/>
                                        <p:tgtEl>
                                          <p:spTgt spid="104"/>
                                        </p:tgtEl>
                                      </p:cBhvr>
                                    </p:animEffect>
                                    <p:animScale>
                                      <p:cBhvr>
                                        <p:cTn id="55" dur="250" autoRev="1" fill="hold"/>
                                        <p:tgtEl>
                                          <p:spTgt spid="104"/>
                                        </p:tgtEl>
                                      </p:cBhvr>
                                      <p:by x="105000" y="105000"/>
                                    </p:animScale>
                                  </p:childTnLst>
                                </p:cTn>
                              </p:par>
                            </p:childTnLst>
                          </p:cTn>
                        </p:par>
                        <p:par>
                          <p:cTn id="56" fill="hold">
                            <p:stCondLst>
                              <p:cond delay="11500"/>
                            </p:stCondLst>
                            <p:childTnLst>
                              <p:par>
                                <p:cTn id="57" presetID="22" presetClass="entr" presetSubtype="1" fill="hold" nodeType="afterEffect">
                                  <p:stCondLst>
                                    <p:cond delay="0"/>
                                  </p:stCondLst>
                                  <p:childTnLst>
                                    <p:set>
                                      <p:cBhvr>
                                        <p:cTn id="58" dur="1" fill="hold">
                                          <p:stCondLst>
                                            <p:cond delay="0"/>
                                          </p:stCondLst>
                                        </p:cTn>
                                        <p:tgtEl>
                                          <p:spTgt spid="96"/>
                                        </p:tgtEl>
                                        <p:attrNameLst>
                                          <p:attrName>style.visibility</p:attrName>
                                        </p:attrNameLst>
                                      </p:cBhvr>
                                      <p:to>
                                        <p:strVal val="visible"/>
                                      </p:to>
                                    </p:set>
                                    <p:animEffect transition="in" filter="wipe(up)">
                                      <p:cBhvr>
                                        <p:cTn id="59" dur="1000"/>
                                        <p:tgtEl>
                                          <p:spTgt spid="96"/>
                                        </p:tgtEl>
                                      </p:cBhvr>
                                    </p:animEffect>
                                  </p:childTnLst>
                                </p:cTn>
                              </p:par>
                            </p:childTnLst>
                          </p:cTn>
                        </p:par>
                        <p:par>
                          <p:cTn id="60" fill="hold">
                            <p:stCondLst>
                              <p:cond delay="12500"/>
                            </p:stCondLst>
                            <p:childTnLst>
                              <p:par>
                                <p:cTn id="61" presetID="22" presetClass="entr" presetSubtype="8" fill="hold" nodeType="afterEffect">
                                  <p:stCondLst>
                                    <p:cond delay="0"/>
                                  </p:stCondLst>
                                  <p:childTnLst>
                                    <p:set>
                                      <p:cBhvr>
                                        <p:cTn id="62" dur="1" fill="hold">
                                          <p:stCondLst>
                                            <p:cond delay="0"/>
                                          </p:stCondLst>
                                        </p:cTn>
                                        <p:tgtEl>
                                          <p:spTgt spid="98"/>
                                        </p:tgtEl>
                                        <p:attrNameLst>
                                          <p:attrName>style.visibility</p:attrName>
                                        </p:attrNameLst>
                                      </p:cBhvr>
                                      <p:to>
                                        <p:strVal val="visible"/>
                                      </p:to>
                                    </p:set>
                                    <p:animEffect transition="in" filter="wipe(left)">
                                      <p:cBhvr>
                                        <p:cTn id="63" dur="1000"/>
                                        <p:tgtEl>
                                          <p:spTgt spid="98"/>
                                        </p:tgtEl>
                                      </p:cBhvr>
                                    </p:animEffect>
                                  </p:childTnLst>
                                </p:cTn>
                              </p:par>
                            </p:childTnLst>
                          </p:cTn>
                        </p:par>
                        <p:par>
                          <p:cTn id="64" fill="hold">
                            <p:stCondLst>
                              <p:cond delay="13500"/>
                            </p:stCondLst>
                            <p:childTnLst>
                              <p:par>
                                <p:cTn id="65" presetID="22" presetClass="entr" presetSubtype="4" fill="hold" nodeType="afterEffect">
                                  <p:stCondLst>
                                    <p:cond delay="0"/>
                                  </p:stCondLst>
                                  <p:childTnLst>
                                    <p:set>
                                      <p:cBhvr>
                                        <p:cTn id="66" dur="1" fill="hold">
                                          <p:stCondLst>
                                            <p:cond delay="0"/>
                                          </p:stCondLst>
                                        </p:cTn>
                                        <p:tgtEl>
                                          <p:spTgt spid="100"/>
                                        </p:tgtEl>
                                        <p:attrNameLst>
                                          <p:attrName>style.visibility</p:attrName>
                                        </p:attrNameLst>
                                      </p:cBhvr>
                                      <p:to>
                                        <p:strVal val="visible"/>
                                      </p:to>
                                    </p:set>
                                    <p:animEffect transition="in" filter="wipe(down)">
                                      <p:cBhvr>
                                        <p:cTn id="67" dur="1000"/>
                                        <p:tgtEl>
                                          <p:spTgt spid="100"/>
                                        </p:tgtEl>
                                      </p:cBhvr>
                                    </p:animEffect>
                                  </p:childTnLst>
                                </p:cTn>
                              </p:par>
                            </p:childTnLst>
                          </p:cTn>
                        </p:par>
                        <p:par>
                          <p:cTn id="68" fill="hold">
                            <p:stCondLst>
                              <p:cond delay="14500"/>
                            </p:stCondLst>
                            <p:childTnLst>
                              <p:par>
                                <p:cTn id="69" presetID="22" presetClass="entr" presetSubtype="2" fill="hold" nodeType="afterEffect">
                                  <p:stCondLst>
                                    <p:cond delay="0"/>
                                  </p:stCondLst>
                                  <p:childTnLst>
                                    <p:set>
                                      <p:cBhvr>
                                        <p:cTn id="70" dur="1" fill="hold">
                                          <p:stCondLst>
                                            <p:cond delay="0"/>
                                          </p:stCondLst>
                                        </p:cTn>
                                        <p:tgtEl>
                                          <p:spTgt spid="102"/>
                                        </p:tgtEl>
                                        <p:attrNameLst>
                                          <p:attrName>style.visibility</p:attrName>
                                        </p:attrNameLst>
                                      </p:cBhvr>
                                      <p:to>
                                        <p:strVal val="visible"/>
                                      </p:to>
                                    </p:set>
                                    <p:animEffect transition="in" filter="wipe(right)">
                                      <p:cBhvr>
                                        <p:cTn id="71" dur="1000"/>
                                        <p:tgtEl>
                                          <p:spTgt spid="102"/>
                                        </p:tgtEl>
                                      </p:cBhvr>
                                    </p:animEffect>
                                  </p:childTnLst>
                                </p:cTn>
                              </p:par>
                            </p:childTnLst>
                          </p:cTn>
                        </p:par>
                        <p:par>
                          <p:cTn id="72" fill="hold">
                            <p:stCondLst>
                              <p:cond delay="15500"/>
                            </p:stCondLst>
                            <p:childTnLst>
                              <p:par>
                                <p:cTn id="73" presetID="10" presetClass="entr" presetSubtype="0" fill="hold" grpId="0" nodeType="afterEffect">
                                  <p:stCondLst>
                                    <p:cond delay="0"/>
                                  </p:stCondLst>
                                  <p:childTnLst>
                                    <p:set>
                                      <p:cBhvr>
                                        <p:cTn id="74" dur="1" fill="hold">
                                          <p:stCondLst>
                                            <p:cond delay="0"/>
                                          </p:stCondLst>
                                        </p:cTn>
                                        <p:tgtEl>
                                          <p:spTgt spid="103"/>
                                        </p:tgtEl>
                                        <p:attrNameLst>
                                          <p:attrName>style.visibility</p:attrName>
                                        </p:attrNameLst>
                                      </p:cBhvr>
                                      <p:to>
                                        <p:strVal val="visible"/>
                                      </p:to>
                                    </p:set>
                                    <p:animEffect transition="in" filter="fade">
                                      <p:cBhvr>
                                        <p:cTn id="75" dur="500"/>
                                        <p:tgtEl>
                                          <p:spTgt spid="103"/>
                                        </p:tgtEl>
                                      </p:cBhvr>
                                    </p:animEffect>
                                  </p:childTnLst>
                                </p:cTn>
                              </p:par>
                            </p:childTnLst>
                          </p:cTn>
                        </p:par>
                        <p:par>
                          <p:cTn id="76" fill="hold">
                            <p:stCondLst>
                              <p:cond delay="16000"/>
                            </p:stCondLst>
                            <p:childTnLst>
                              <p:par>
                                <p:cTn id="77" presetID="26" presetClass="emph" presetSubtype="0" fill="hold" grpId="1" nodeType="afterEffect">
                                  <p:stCondLst>
                                    <p:cond delay="0"/>
                                  </p:stCondLst>
                                  <p:childTnLst>
                                    <p:animEffect transition="out" filter="fade">
                                      <p:cBhvr>
                                        <p:cTn id="78" dur="500" tmFilter="0, 0; .2, .5; .8, .5; 1, 0"/>
                                        <p:tgtEl>
                                          <p:spTgt spid="103"/>
                                        </p:tgtEl>
                                      </p:cBhvr>
                                    </p:animEffect>
                                    <p:animScale>
                                      <p:cBhvr>
                                        <p:cTn id="79" dur="250" autoRev="1" fill="hold"/>
                                        <p:tgtEl>
                                          <p:spTgt spid="103"/>
                                        </p:tgtEl>
                                      </p:cBhvr>
                                      <p:by x="105000" y="105000"/>
                                    </p:animScale>
                                  </p:childTnLst>
                                </p:cTn>
                              </p:par>
                            </p:childTnLst>
                          </p:cTn>
                        </p:par>
                        <p:par>
                          <p:cTn id="80" fill="hold">
                            <p:stCondLst>
                              <p:cond delay="16500"/>
                            </p:stCondLst>
                            <p:childTnLst>
                              <p:par>
                                <p:cTn id="81" presetID="26" presetClass="emph" presetSubtype="0" fill="hold" grpId="2" nodeType="afterEffect">
                                  <p:stCondLst>
                                    <p:cond delay="0"/>
                                  </p:stCondLst>
                                  <p:childTnLst>
                                    <p:animEffect transition="out" filter="fade">
                                      <p:cBhvr>
                                        <p:cTn id="82" dur="500" tmFilter="0, 0; .2, .5; .8, .5; 1, 0"/>
                                        <p:tgtEl>
                                          <p:spTgt spid="103"/>
                                        </p:tgtEl>
                                      </p:cBhvr>
                                    </p:animEffect>
                                    <p:animScale>
                                      <p:cBhvr>
                                        <p:cTn id="83" dur="250" autoRev="1" fill="hold"/>
                                        <p:tgtEl>
                                          <p:spTgt spid="103"/>
                                        </p:tgtEl>
                                      </p:cBhvr>
                                      <p:by x="105000" y="105000"/>
                                    </p:animScale>
                                  </p:childTnLst>
                                </p:cTn>
                              </p:par>
                            </p:childTnLst>
                          </p:cTn>
                        </p:par>
                        <p:par>
                          <p:cTn id="84" fill="hold">
                            <p:stCondLst>
                              <p:cond delay="17000"/>
                            </p:stCondLst>
                            <p:childTnLst>
                              <p:par>
                                <p:cTn id="85" presetID="26" presetClass="emph" presetSubtype="0" fill="hold" grpId="3" nodeType="afterEffect">
                                  <p:stCondLst>
                                    <p:cond delay="0"/>
                                  </p:stCondLst>
                                  <p:childTnLst>
                                    <p:animEffect transition="out" filter="fade">
                                      <p:cBhvr>
                                        <p:cTn id="86" dur="500" tmFilter="0, 0; .2, .5; .8, .5; 1, 0"/>
                                        <p:tgtEl>
                                          <p:spTgt spid="103"/>
                                        </p:tgtEl>
                                      </p:cBhvr>
                                    </p:animEffect>
                                    <p:animScale>
                                      <p:cBhvr>
                                        <p:cTn id="87" dur="250" autoRev="1" fill="hold"/>
                                        <p:tgtEl>
                                          <p:spTgt spid="10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8" grpId="1"/>
      <p:bldP spid="103" grpId="0"/>
      <p:bldP spid="103" grpId="1"/>
      <p:bldP spid="103" grpId="2"/>
      <p:bldP spid="103" grpId="3"/>
      <p:bldP spid="104" grpId="0"/>
      <p:bldP spid="104" grpId="1"/>
      <p:bldP spid="104" grpId="2"/>
      <p:bldP spid="104" grpId="3"/>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CF9E62-C369-47D6-9260-1C5868D5BA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285" y="661737"/>
            <a:ext cx="2194196" cy="1792705"/>
          </a:xfrm>
          <a:prstGeom prst="rect">
            <a:avLst/>
          </a:prstGeom>
        </p:spPr>
      </p:pic>
      <p:pic>
        <p:nvPicPr>
          <p:cNvPr id="5" name="Picture 4">
            <a:extLst>
              <a:ext uri="{FF2B5EF4-FFF2-40B4-BE49-F238E27FC236}">
                <a16:creationId xmlns:a16="http://schemas.microsoft.com/office/drawing/2014/main" id="{907CF235-7BD8-4705-A95D-D47B6E9C958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284" y="3001881"/>
            <a:ext cx="2194195" cy="1792704"/>
          </a:xfrm>
          <a:prstGeom prst="rect">
            <a:avLst/>
          </a:prstGeom>
        </p:spPr>
      </p:pic>
      <p:pic>
        <p:nvPicPr>
          <p:cNvPr id="9" name="Picture 8">
            <a:extLst>
              <a:ext uri="{FF2B5EF4-FFF2-40B4-BE49-F238E27FC236}">
                <a16:creationId xmlns:a16="http://schemas.microsoft.com/office/drawing/2014/main" id="{24D032B2-7F72-4DAB-B8DA-F8F26B6D4F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8522" y="3001882"/>
            <a:ext cx="2194194" cy="1792704"/>
          </a:xfrm>
          <a:prstGeom prst="rect">
            <a:avLst/>
          </a:prstGeom>
        </p:spPr>
      </p:pic>
      <p:pic>
        <p:nvPicPr>
          <p:cNvPr id="12" name="Picture 11">
            <a:extLst>
              <a:ext uri="{FF2B5EF4-FFF2-40B4-BE49-F238E27FC236}">
                <a16:creationId xmlns:a16="http://schemas.microsoft.com/office/drawing/2014/main" id="{48EC549C-556F-47A2-8A8F-DD9CE25D796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02282" y="661737"/>
            <a:ext cx="2260433" cy="1858685"/>
          </a:xfrm>
          <a:prstGeom prst="rect">
            <a:avLst/>
          </a:prstGeom>
        </p:spPr>
      </p:pic>
      <p:sp>
        <p:nvSpPr>
          <p:cNvPr id="91" name="TextBox 90">
            <a:extLst>
              <a:ext uri="{FF2B5EF4-FFF2-40B4-BE49-F238E27FC236}">
                <a16:creationId xmlns:a16="http://schemas.microsoft.com/office/drawing/2014/main" id="{05BDC26B-8A4A-4BAE-A69F-5BF2ECA213E7}"/>
              </a:ext>
            </a:extLst>
          </p:cNvPr>
          <p:cNvSpPr txBox="1"/>
          <p:nvPr/>
        </p:nvSpPr>
        <p:spPr>
          <a:xfrm>
            <a:off x="2773345" y="2241943"/>
            <a:ext cx="3682055" cy="1200329"/>
          </a:xfrm>
          <a:prstGeom prst="rect">
            <a:avLst/>
          </a:prstGeom>
          <a:noFill/>
        </p:spPr>
        <p:txBody>
          <a:bodyPr wrap="square" rtlCol="0">
            <a:spAutoFit/>
          </a:bodyPr>
          <a:lstStyle/>
          <a:p>
            <a:pPr algn="ctr"/>
            <a:r>
              <a:rPr lang="en-US" sz="2400" dirty="0"/>
              <a:t>2 objects &amp; 4 cameras, both the </a:t>
            </a:r>
            <a:r>
              <a:rPr lang="en-US" sz="2400" b="1" dirty="0"/>
              <a:t>objects are classified </a:t>
            </a:r>
            <a:r>
              <a:rPr lang="en-US" sz="2400" dirty="0"/>
              <a:t>with confidence factor=4</a:t>
            </a:r>
          </a:p>
        </p:txBody>
      </p:sp>
      <p:sp>
        <p:nvSpPr>
          <p:cNvPr id="72" name="TextBox 71">
            <a:extLst>
              <a:ext uri="{FF2B5EF4-FFF2-40B4-BE49-F238E27FC236}">
                <a16:creationId xmlns:a16="http://schemas.microsoft.com/office/drawing/2014/main" id="{F999C7BA-DFC1-48A0-A0C7-D059769A11CD}"/>
              </a:ext>
            </a:extLst>
          </p:cNvPr>
          <p:cNvSpPr txBox="1"/>
          <p:nvPr/>
        </p:nvSpPr>
        <p:spPr>
          <a:xfrm>
            <a:off x="3615559" y="4025576"/>
            <a:ext cx="1998638" cy="507831"/>
          </a:xfrm>
          <a:prstGeom prst="rect">
            <a:avLst/>
          </a:prstGeom>
          <a:noFill/>
        </p:spPr>
        <p:txBody>
          <a:bodyPr wrap="square" rtlCol="0">
            <a:spAutoFit/>
          </a:bodyPr>
          <a:lstStyle/>
          <a:p>
            <a:r>
              <a:rPr lang="en-US" b="1" dirty="0">
                <a:solidFill>
                  <a:srgbClr val="00B050"/>
                </a:solidFill>
              </a:rPr>
              <a:t>Object 1 Classified with 100% confidence limits</a:t>
            </a:r>
          </a:p>
        </p:txBody>
      </p:sp>
      <p:cxnSp>
        <p:nvCxnSpPr>
          <p:cNvPr id="74" name="Straight Arrow Connector 73">
            <a:extLst>
              <a:ext uri="{FF2B5EF4-FFF2-40B4-BE49-F238E27FC236}">
                <a16:creationId xmlns:a16="http://schemas.microsoft.com/office/drawing/2014/main" id="{96F82169-4774-4FB9-B23E-2A4270F048CF}"/>
              </a:ext>
            </a:extLst>
          </p:cNvPr>
          <p:cNvCxnSpPr/>
          <p:nvPr/>
        </p:nvCxnSpPr>
        <p:spPr>
          <a:xfrm>
            <a:off x="399393" y="954157"/>
            <a:ext cx="1061659" cy="2358061"/>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28EFDC4-2216-4EF0-B236-B731D4BB85D3}"/>
              </a:ext>
            </a:extLst>
          </p:cNvPr>
          <p:cNvCxnSpPr/>
          <p:nvPr/>
        </p:nvCxnSpPr>
        <p:spPr>
          <a:xfrm>
            <a:off x="399393" y="1246578"/>
            <a:ext cx="1061659" cy="2220282"/>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805D2D0-EF9A-4CD3-81B1-2263267AE0B8}"/>
              </a:ext>
            </a:extLst>
          </p:cNvPr>
          <p:cNvCxnSpPr/>
          <p:nvPr/>
        </p:nvCxnSpPr>
        <p:spPr>
          <a:xfrm>
            <a:off x="399393" y="1435618"/>
            <a:ext cx="1061659" cy="2279721"/>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11AE339-8C79-4D64-8BAE-1FA5299FC9CD}"/>
              </a:ext>
            </a:extLst>
          </p:cNvPr>
          <p:cNvCxnSpPr/>
          <p:nvPr/>
        </p:nvCxnSpPr>
        <p:spPr>
          <a:xfrm>
            <a:off x="399393" y="1701783"/>
            <a:ext cx="1061659" cy="203579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071D7BC-9DED-4C74-9A17-6AD1D8C1E8FB}"/>
              </a:ext>
            </a:extLst>
          </p:cNvPr>
          <p:cNvCxnSpPr/>
          <p:nvPr/>
        </p:nvCxnSpPr>
        <p:spPr>
          <a:xfrm>
            <a:off x="1461052" y="3312218"/>
            <a:ext cx="7209982" cy="154642"/>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C12D9F63-BF6A-44FF-90CE-2357498F8C0A}"/>
              </a:ext>
            </a:extLst>
          </p:cNvPr>
          <p:cNvCxnSpPr/>
          <p:nvPr/>
        </p:nvCxnSpPr>
        <p:spPr>
          <a:xfrm>
            <a:off x="1461052" y="3421351"/>
            <a:ext cx="7209982" cy="293988"/>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C29ADC4C-DB70-442F-AA4A-0BA58BB3944D}"/>
              </a:ext>
            </a:extLst>
          </p:cNvPr>
          <p:cNvCxnSpPr/>
          <p:nvPr/>
        </p:nvCxnSpPr>
        <p:spPr>
          <a:xfrm>
            <a:off x="1461052" y="3604639"/>
            <a:ext cx="7209982" cy="265869"/>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0664B8CC-9369-4A58-A2EF-88DA136E4253}"/>
              </a:ext>
            </a:extLst>
          </p:cNvPr>
          <p:cNvCxnSpPr/>
          <p:nvPr/>
        </p:nvCxnSpPr>
        <p:spPr>
          <a:xfrm>
            <a:off x="1461052" y="3737573"/>
            <a:ext cx="7209982" cy="288003"/>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F18D56A-61E3-4CBE-9E69-42312F39B31A}"/>
              </a:ext>
            </a:extLst>
          </p:cNvPr>
          <p:cNvCxnSpPr/>
          <p:nvPr/>
        </p:nvCxnSpPr>
        <p:spPr>
          <a:xfrm flipH="1" flipV="1">
            <a:off x="7367752" y="1246578"/>
            <a:ext cx="1303282" cy="2275895"/>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9712B13A-DA48-4672-8295-1C9E24C4E05F}"/>
              </a:ext>
            </a:extLst>
          </p:cNvPr>
          <p:cNvCxnSpPr/>
          <p:nvPr/>
        </p:nvCxnSpPr>
        <p:spPr>
          <a:xfrm flipH="1" flipV="1">
            <a:off x="7367752" y="1580322"/>
            <a:ext cx="1303282" cy="2135017"/>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F97608D-F4B1-4621-B0D4-CF82A0A98060}"/>
              </a:ext>
            </a:extLst>
          </p:cNvPr>
          <p:cNvCxnSpPr/>
          <p:nvPr/>
        </p:nvCxnSpPr>
        <p:spPr>
          <a:xfrm flipH="1" flipV="1">
            <a:off x="7367752" y="1797269"/>
            <a:ext cx="1303282" cy="2073239"/>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DC96DAD-C1D8-4BB0-9A23-7295E60FF3A3}"/>
              </a:ext>
            </a:extLst>
          </p:cNvPr>
          <p:cNvCxnSpPr/>
          <p:nvPr/>
        </p:nvCxnSpPr>
        <p:spPr>
          <a:xfrm flipH="1" flipV="1">
            <a:off x="7367752" y="1967948"/>
            <a:ext cx="1303282" cy="2057628"/>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C5151785-B9EC-4DBD-8516-0DD9BE93C758}"/>
              </a:ext>
            </a:extLst>
          </p:cNvPr>
          <p:cNvCxnSpPr/>
          <p:nvPr/>
        </p:nvCxnSpPr>
        <p:spPr>
          <a:xfrm flipH="1" flipV="1">
            <a:off x="399393" y="1701783"/>
            <a:ext cx="6968359" cy="359999"/>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94CEE108-96CF-446C-82CE-78BEA838E5E8}"/>
              </a:ext>
            </a:extLst>
          </p:cNvPr>
          <p:cNvCxnSpPr/>
          <p:nvPr/>
        </p:nvCxnSpPr>
        <p:spPr>
          <a:xfrm flipH="1" flipV="1">
            <a:off x="399393" y="1580322"/>
            <a:ext cx="6968359" cy="311540"/>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01C13BB2-18BB-409D-9CAE-A1FE59AF92A2}"/>
              </a:ext>
            </a:extLst>
          </p:cNvPr>
          <p:cNvCxnSpPr/>
          <p:nvPr/>
        </p:nvCxnSpPr>
        <p:spPr>
          <a:xfrm flipH="1" flipV="1">
            <a:off x="399393" y="1246578"/>
            <a:ext cx="6968359" cy="333744"/>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C96D1532-BC00-4663-BF44-EEA2C7ABAB9A}"/>
              </a:ext>
            </a:extLst>
          </p:cNvPr>
          <p:cNvCxnSpPr/>
          <p:nvPr/>
        </p:nvCxnSpPr>
        <p:spPr>
          <a:xfrm flipH="1" flipV="1">
            <a:off x="399393" y="954157"/>
            <a:ext cx="6968359" cy="401677"/>
          </a:xfrm>
          <a:prstGeom prst="straightConnector1">
            <a:avLst/>
          </a:prstGeom>
          <a:ln>
            <a:solidFill>
              <a:schemeClr val="accent4">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F33A24AD-AFC4-4050-A20C-7766B1966BB7}"/>
              </a:ext>
            </a:extLst>
          </p:cNvPr>
          <p:cNvSpPr txBox="1"/>
          <p:nvPr/>
        </p:nvSpPr>
        <p:spPr>
          <a:xfrm>
            <a:off x="3615559" y="1957580"/>
            <a:ext cx="1998638" cy="507831"/>
          </a:xfrm>
          <a:prstGeom prst="rect">
            <a:avLst/>
          </a:prstGeom>
          <a:noFill/>
        </p:spPr>
        <p:txBody>
          <a:bodyPr wrap="square" rtlCol="0">
            <a:spAutoFit/>
          </a:bodyPr>
          <a:lstStyle/>
          <a:p>
            <a:r>
              <a:rPr lang="en-US" b="1" dirty="0">
                <a:solidFill>
                  <a:schemeClr val="accent4">
                    <a:lumMod val="75000"/>
                  </a:schemeClr>
                </a:solidFill>
              </a:rPr>
              <a:t>Object 2 Classified with 100 % confidence limits</a:t>
            </a:r>
          </a:p>
        </p:txBody>
      </p:sp>
      <p:cxnSp>
        <p:nvCxnSpPr>
          <p:cNvPr id="4" name="Straight Arrow Connector 3">
            <a:extLst>
              <a:ext uri="{FF2B5EF4-FFF2-40B4-BE49-F238E27FC236}">
                <a16:creationId xmlns:a16="http://schemas.microsoft.com/office/drawing/2014/main" id="{2AE17518-CCD3-4667-9142-7F8E194E6490}"/>
              </a:ext>
            </a:extLst>
          </p:cNvPr>
          <p:cNvCxnSpPr/>
          <p:nvPr/>
        </p:nvCxnSpPr>
        <p:spPr>
          <a:xfrm flipH="1">
            <a:off x="1017142" y="954157"/>
            <a:ext cx="575352" cy="2358061"/>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7" name="Straight Arrow Connector 6">
            <a:extLst>
              <a:ext uri="{FF2B5EF4-FFF2-40B4-BE49-F238E27FC236}">
                <a16:creationId xmlns:a16="http://schemas.microsoft.com/office/drawing/2014/main" id="{84624925-6557-4EB7-B8BA-4C241A450BB8}"/>
              </a:ext>
            </a:extLst>
          </p:cNvPr>
          <p:cNvCxnSpPr/>
          <p:nvPr/>
        </p:nvCxnSpPr>
        <p:spPr>
          <a:xfrm flipH="1">
            <a:off x="1017142" y="1246578"/>
            <a:ext cx="575352" cy="2321767"/>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10" name="Straight Arrow Connector 9">
            <a:extLst>
              <a:ext uri="{FF2B5EF4-FFF2-40B4-BE49-F238E27FC236}">
                <a16:creationId xmlns:a16="http://schemas.microsoft.com/office/drawing/2014/main" id="{24E42543-E2D6-439F-B8A6-490DFCA4F5F8}"/>
              </a:ext>
            </a:extLst>
          </p:cNvPr>
          <p:cNvCxnSpPr/>
          <p:nvPr/>
        </p:nvCxnSpPr>
        <p:spPr>
          <a:xfrm flipH="1">
            <a:off x="1119883" y="1558089"/>
            <a:ext cx="544530" cy="2312419"/>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13" name="Straight Arrow Connector 12">
            <a:extLst>
              <a:ext uri="{FF2B5EF4-FFF2-40B4-BE49-F238E27FC236}">
                <a16:creationId xmlns:a16="http://schemas.microsoft.com/office/drawing/2014/main" id="{CA4B28B1-39E5-4E1D-A290-D7A7BD9D515C}"/>
              </a:ext>
            </a:extLst>
          </p:cNvPr>
          <p:cNvCxnSpPr/>
          <p:nvPr/>
        </p:nvCxnSpPr>
        <p:spPr>
          <a:xfrm flipH="1">
            <a:off x="1119883" y="2061782"/>
            <a:ext cx="544530" cy="1963794"/>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16" name="Straight Arrow Connector 15">
            <a:extLst>
              <a:ext uri="{FF2B5EF4-FFF2-40B4-BE49-F238E27FC236}">
                <a16:creationId xmlns:a16="http://schemas.microsoft.com/office/drawing/2014/main" id="{2E25AC0D-BC7D-47C3-B748-2E3C70BC756C}"/>
              </a:ext>
            </a:extLst>
          </p:cNvPr>
          <p:cNvCxnSpPr/>
          <p:nvPr/>
        </p:nvCxnSpPr>
        <p:spPr>
          <a:xfrm>
            <a:off x="930222" y="3312218"/>
            <a:ext cx="6802276"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19" name="Straight Arrow Connector 18">
            <a:extLst>
              <a:ext uri="{FF2B5EF4-FFF2-40B4-BE49-F238E27FC236}">
                <a16:creationId xmlns:a16="http://schemas.microsoft.com/office/drawing/2014/main" id="{EA05DF92-DA88-4537-85C9-0357F512B10D}"/>
              </a:ext>
            </a:extLst>
          </p:cNvPr>
          <p:cNvCxnSpPr/>
          <p:nvPr/>
        </p:nvCxnSpPr>
        <p:spPr>
          <a:xfrm flipV="1">
            <a:off x="930222" y="3466860"/>
            <a:ext cx="6802276" cy="55613"/>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22" name="Straight Arrow Connector 21">
            <a:extLst>
              <a:ext uri="{FF2B5EF4-FFF2-40B4-BE49-F238E27FC236}">
                <a16:creationId xmlns:a16="http://schemas.microsoft.com/office/drawing/2014/main" id="{8A7CE0F8-2E9D-4F88-8E17-D5F9A4CC7D42}"/>
              </a:ext>
            </a:extLst>
          </p:cNvPr>
          <p:cNvCxnSpPr/>
          <p:nvPr/>
        </p:nvCxnSpPr>
        <p:spPr>
          <a:xfrm flipV="1">
            <a:off x="1017142" y="3604639"/>
            <a:ext cx="6715356" cy="265869"/>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24" name="Straight Arrow Connector 23">
            <a:extLst>
              <a:ext uri="{FF2B5EF4-FFF2-40B4-BE49-F238E27FC236}">
                <a16:creationId xmlns:a16="http://schemas.microsoft.com/office/drawing/2014/main" id="{A568102B-BF1E-4EF3-97CB-55265FEB88E5}"/>
              </a:ext>
            </a:extLst>
          </p:cNvPr>
          <p:cNvCxnSpPr/>
          <p:nvPr/>
        </p:nvCxnSpPr>
        <p:spPr>
          <a:xfrm flipV="1">
            <a:off x="1017142" y="3737573"/>
            <a:ext cx="6715356" cy="288003"/>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27" name="Straight Arrow Connector 26">
            <a:extLst>
              <a:ext uri="{FF2B5EF4-FFF2-40B4-BE49-F238E27FC236}">
                <a16:creationId xmlns:a16="http://schemas.microsoft.com/office/drawing/2014/main" id="{480B9CC7-3B01-4441-9537-DED1B7AA08FD}"/>
              </a:ext>
            </a:extLst>
          </p:cNvPr>
          <p:cNvCxnSpPr/>
          <p:nvPr/>
        </p:nvCxnSpPr>
        <p:spPr>
          <a:xfrm flipV="1">
            <a:off x="7765619" y="954157"/>
            <a:ext cx="253774" cy="2358061"/>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30" name="Straight Arrow Connector 29">
            <a:extLst>
              <a:ext uri="{FF2B5EF4-FFF2-40B4-BE49-F238E27FC236}">
                <a16:creationId xmlns:a16="http://schemas.microsoft.com/office/drawing/2014/main" id="{E1A4D46C-0F93-4689-B949-3208AF089CBC}"/>
              </a:ext>
            </a:extLst>
          </p:cNvPr>
          <p:cNvCxnSpPr/>
          <p:nvPr/>
        </p:nvCxnSpPr>
        <p:spPr>
          <a:xfrm flipV="1">
            <a:off x="7732498" y="1154995"/>
            <a:ext cx="286895" cy="2311865"/>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33" name="Straight Arrow Connector 32">
            <a:extLst>
              <a:ext uri="{FF2B5EF4-FFF2-40B4-BE49-F238E27FC236}">
                <a16:creationId xmlns:a16="http://schemas.microsoft.com/office/drawing/2014/main" id="{D96F5157-9721-41D0-B10A-CF5A4FB4C39A}"/>
              </a:ext>
            </a:extLst>
          </p:cNvPr>
          <p:cNvCxnSpPr/>
          <p:nvPr/>
        </p:nvCxnSpPr>
        <p:spPr>
          <a:xfrm flipV="1">
            <a:off x="7732498" y="1246578"/>
            <a:ext cx="160008" cy="2358061"/>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35" name="Straight Arrow Connector 34">
            <a:extLst>
              <a:ext uri="{FF2B5EF4-FFF2-40B4-BE49-F238E27FC236}">
                <a16:creationId xmlns:a16="http://schemas.microsoft.com/office/drawing/2014/main" id="{A35963EB-4D0B-4913-8746-BA7A49D7652A}"/>
              </a:ext>
            </a:extLst>
          </p:cNvPr>
          <p:cNvCxnSpPr/>
          <p:nvPr/>
        </p:nvCxnSpPr>
        <p:spPr>
          <a:xfrm flipV="1">
            <a:off x="7732498" y="1435618"/>
            <a:ext cx="286895" cy="243489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38" name="Straight Arrow Connector 37">
            <a:extLst>
              <a:ext uri="{FF2B5EF4-FFF2-40B4-BE49-F238E27FC236}">
                <a16:creationId xmlns:a16="http://schemas.microsoft.com/office/drawing/2014/main" id="{FEE2882D-0B50-48A5-8283-A5A4392C2EAC}"/>
              </a:ext>
            </a:extLst>
          </p:cNvPr>
          <p:cNvCxnSpPr/>
          <p:nvPr/>
        </p:nvCxnSpPr>
        <p:spPr>
          <a:xfrm flipH="1">
            <a:off x="1664413" y="954157"/>
            <a:ext cx="6228093"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41" name="Straight Arrow Connector 40">
            <a:extLst>
              <a:ext uri="{FF2B5EF4-FFF2-40B4-BE49-F238E27FC236}">
                <a16:creationId xmlns:a16="http://schemas.microsoft.com/office/drawing/2014/main" id="{74748B19-FDDE-4BC5-A756-1F14097349E6}"/>
              </a:ext>
            </a:extLst>
          </p:cNvPr>
          <p:cNvCxnSpPr/>
          <p:nvPr/>
        </p:nvCxnSpPr>
        <p:spPr>
          <a:xfrm flipH="1">
            <a:off x="1664413" y="1154995"/>
            <a:ext cx="6354980" cy="91583"/>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44" name="Straight Arrow Connector 43">
            <a:extLst>
              <a:ext uri="{FF2B5EF4-FFF2-40B4-BE49-F238E27FC236}">
                <a16:creationId xmlns:a16="http://schemas.microsoft.com/office/drawing/2014/main" id="{D016A664-8BD7-414D-B287-4238F5B596F3}"/>
              </a:ext>
            </a:extLst>
          </p:cNvPr>
          <p:cNvCxnSpPr/>
          <p:nvPr/>
        </p:nvCxnSpPr>
        <p:spPr>
          <a:xfrm flipH="1">
            <a:off x="1664413" y="1355834"/>
            <a:ext cx="6354980" cy="345949"/>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48" name="Straight Arrow Connector 47">
            <a:extLst>
              <a:ext uri="{FF2B5EF4-FFF2-40B4-BE49-F238E27FC236}">
                <a16:creationId xmlns:a16="http://schemas.microsoft.com/office/drawing/2014/main" id="{61E47BE0-8B61-4EFB-8DD9-99E9BE233700}"/>
              </a:ext>
            </a:extLst>
          </p:cNvPr>
          <p:cNvCxnSpPr/>
          <p:nvPr/>
        </p:nvCxnSpPr>
        <p:spPr>
          <a:xfrm flipH="1">
            <a:off x="1607934" y="1478084"/>
            <a:ext cx="6459048" cy="593939"/>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73" name="Title 2">
            <a:extLst>
              <a:ext uri="{FF2B5EF4-FFF2-40B4-BE49-F238E27FC236}">
                <a16:creationId xmlns:a16="http://schemas.microsoft.com/office/drawing/2014/main" id="{4E6C0E7F-7974-4FA1-9DE9-E7C2AFE0CFDB}"/>
              </a:ext>
            </a:extLst>
          </p:cNvPr>
          <p:cNvSpPr>
            <a:spLocks noGrp="1"/>
          </p:cNvSpPr>
          <p:nvPr>
            <p:ph type="title"/>
          </p:nvPr>
        </p:nvSpPr>
        <p:spPr>
          <a:xfrm>
            <a:off x="304800" y="1"/>
            <a:ext cx="8534400" cy="505365"/>
          </a:xfrm>
        </p:spPr>
        <p:txBody>
          <a:bodyPr/>
          <a:lstStyle/>
          <a:p>
            <a:r>
              <a:rPr lang="en-US" dirty="0"/>
              <a:t>Object Classification Analysis</a:t>
            </a:r>
          </a:p>
        </p:txBody>
      </p:sp>
    </p:spTree>
    <p:extLst>
      <p:ext uri="{BB962C8B-B14F-4D97-AF65-F5344CB8AC3E}">
        <p14:creationId xmlns:p14="http://schemas.microsoft.com/office/powerpoint/2010/main" val="6734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250"/>
                                        <p:tgtEl>
                                          <p:spTgt spid="91"/>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childTnLst>
                                </p:cTn>
                              </p:par>
                            </p:childTnLst>
                          </p:cTn>
                        </p:par>
                        <p:par>
                          <p:cTn id="12" fill="hold">
                            <p:stCondLst>
                              <p:cond delay="225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childTnLst>
                                </p:cTn>
                              </p:par>
                            </p:childTnLst>
                          </p:cTn>
                        </p:par>
                        <p:par>
                          <p:cTn id="16" fill="hold">
                            <p:stCondLst>
                              <p:cond delay="325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childTnLst>
                                </p:cTn>
                              </p:par>
                            </p:childTnLst>
                          </p:cTn>
                        </p:par>
                        <p:par>
                          <p:cTn id="20" fill="hold">
                            <p:stCondLst>
                              <p:cond delay="425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childTnLst>
                          </p:cTn>
                        </p:par>
                        <p:par>
                          <p:cTn id="24" fill="hold">
                            <p:stCondLst>
                              <p:cond delay="5250"/>
                            </p:stCondLst>
                            <p:childTnLst>
                              <p:par>
                                <p:cTn id="25" presetID="10" presetClass="exit" presetSubtype="0" fill="hold" grpId="1" nodeType="afterEffect">
                                  <p:stCondLst>
                                    <p:cond delay="0"/>
                                  </p:stCondLst>
                                  <p:childTnLst>
                                    <p:animEffect transition="out" filter="fade">
                                      <p:cBhvr>
                                        <p:cTn id="26" dur="1250"/>
                                        <p:tgtEl>
                                          <p:spTgt spid="91"/>
                                        </p:tgtEl>
                                      </p:cBhvr>
                                    </p:animEffect>
                                    <p:set>
                                      <p:cBhvr>
                                        <p:cTn id="27" dur="1" fill="hold">
                                          <p:stCondLst>
                                            <p:cond delay="1249"/>
                                          </p:stCondLst>
                                        </p:cTn>
                                        <p:tgtEl>
                                          <p:spTgt spid="91"/>
                                        </p:tgtEl>
                                        <p:attrNameLst>
                                          <p:attrName>style.visibility</p:attrName>
                                        </p:attrNameLst>
                                      </p:cBhvr>
                                      <p:to>
                                        <p:strVal val="hidden"/>
                                      </p:to>
                                    </p:set>
                                  </p:childTnLst>
                                </p:cTn>
                              </p:par>
                            </p:childTnLst>
                          </p:cTn>
                        </p:par>
                        <p:par>
                          <p:cTn id="28" fill="hold">
                            <p:stCondLst>
                              <p:cond delay="6500"/>
                            </p:stCondLst>
                            <p:childTnLst>
                              <p:par>
                                <p:cTn id="29" presetID="22" presetClass="entr" presetSubtype="1"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up)">
                                      <p:cBhvr>
                                        <p:cTn id="31" dur="1250"/>
                                        <p:tgtEl>
                                          <p:spTgt spid="4"/>
                                        </p:tgtEl>
                                      </p:cBhvr>
                                    </p:animEffect>
                                  </p:childTnLst>
                                </p:cTn>
                              </p:par>
                              <p:par>
                                <p:cTn id="32" presetID="22" presetClass="entr" presetSubtype="1"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1250"/>
                                        <p:tgtEl>
                                          <p:spTgt spid="7"/>
                                        </p:tgtEl>
                                      </p:cBhvr>
                                    </p:animEffect>
                                  </p:childTnLst>
                                </p:cTn>
                              </p:par>
                              <p:par>
                                <p:cTn id="35" presetID="22" presetClass="entr" presetSubtype="1"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up)">
                                      <p:cBhvr>
                                        <p:cTn id="37" dur="1250"/>
                                        <p:tgtEl>
                                          <p:spTgt spid="10"/>
                                        </p:tgtEl>
                                      </p:cBhvr>
                                    </p:animEffect>
                                  </p:childTnLst>
                                </p:cTn>
                              </p:par>
                              <p:par>
                                <p:cTn id="38" presetID="22" presetClass="entr" presetSubtype="1"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up)">
                                      <p:cBhvr>
                                        <p:cTn id="40" dur="1250"/>
                                        <p:tgtEl>
                                          <p:spTgt spid="13"/>
                                        </p:tgtEl>
                                      </p:cBhvr>
                                    </p:animEffect>
                                  </p:childTnLst>
                                </p:cTn>
                              </p:par>
                            </p:childTnLst>
                          </p:cTn>
                        </p:par>
                        <p:par>
                          <p:cTn id="41" fill="hold">
                            <p:stCondLst>
                              <p:cond delay="7750"/>
                            </p:stCondLst>
                            <p:childTnLst>
                              <p:par>
                                <p:cTn id="42" presetID="22" presetClass="entr" presetSubtype="8"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left)">
                                      <p:cBhvr>
                                        <p:cTn id="44" dur="1250"/>
                                        <p:tgtEl>
                                          <p:spTgt spid="16"/>
                                        </p:tgtEl>
                                      </p:cBhvr>
                                    </p:animEffect>
                                  </p:childTnLst>
                                </p:cTn>
                              </p:par>
                              <p:par>
                                <p:cTn id="45" presetID="22" presetClass="entr" presetSubtype="8"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1250"/>
                                        <p:tgtEl>
                                          <p:spTgt spid="19"/>
                                        </p:tgtEl>
                                      </p:cBhvr>
                                    </p:animEffect>
                                  </p:childTnLst>
                                </p:cTn>
                              </p:par>
                              <p:par>
                                <p:cTn id="48" presetID="22" presetClass="entr" presetSubtype="8"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1250"/>
                                        <p:tgtEl>
                                          <p:spTgt spid="22"/>
                                        </p:tgtEl>
                                      </p:cBhvr>
                                    </p:animEffect>
                                  </p:childTnLst>
                                </p:cTn>
                              </p:par>
                              <p:par>
                                <p:cTn id="51" presetID="22" presetClass="entr" presetSubtype="8"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left)">
                                      <p:cBhvr>
                                        <p:cTn id="53" dur="1250"/>
                                        <p:tgtEl>
                                          <p:spTgt spid="24"/>
                                        </p:tgtEl>
                                      </p:cBhvr>
                                    </p:animEffect>
                                  </p:childTnLst>
                                </p:cTn>
                              </p:par>
                            </p:childTnLst>
                          </p:cTn>
                        </p:par>
                        <p:par>
                          <p:cTn id="54" fill="hold">
                            <p:stCondLst>
                              <p:cond delay="9000"/>
                            </p:stCondLst>
                            <p:childTnLst>
                              <p:par>
                                <p:cTn id="55" presetID="22" presetClass="entr" presetSubtype="4"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down)">
                                      <p:cBhvr>
                                        <p:cTn id="57" dur="1250"/>
                                        <p:tgtEl>
                                          <p:spTgt spid="27"/>
                                        </p:tgtEl>
                                      </p:cBhvr>
                                    </p:animEffect>
                                  </p:childTnLst>
                                </p:cTn>
                              </p:par>
                              <p:par>
                                <p:cTn id="58" presetID="22" presetClass="entr" presetSubtype="4" fill="hold"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1250"/>
                                        <p:tgtEl>
                                          <p:spTgt spid="30"/>
                                        </p:tgtEl>
                                      </p:cBhvr>
                                    </p:animEffect>
                                  </p:childTnLst>
                                </p:cTn>
                              </p:par>
                              <p:par>
                                <p:cTn id="61" presetID="22" presetClass="entr" presetSubtype="4"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down)">
                                      <p:cBhvr>
                                        <p:cTn id="63" dur="1250"/>
                                        <p:tgtEl>
                                          <p:spTgt spid="33"/>
                                        </p:tgtEl>
                                      </p:cBhvr>
                                    </p:animEffect>
                                  </p:childTnLst>
                                </p:cTn>
                              </p:par>
                              <p:par>
                                <p:cTn id="64" presetID="22" presetClass="entr" presetSubtype="4" fill="hold"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down)">
                                      <p:cBhvr>
                                        <p:cTn id="66" dur="1250"/>
                                        <p:tgtEl>
                                          <p:spTgt spid="35"/>
                                        </p:tgtEl>
                                      </p:cBhvr>
                                    </p:animEffect>
                                  </p:childTnLst>
                                </p:cTn>
                              </p:par>
                            </p:childTnLst>
                          </p:cTn>
                        </p:par>
                        <p:par>
                          <p:cTn id="67" fill="hold">
                            <p:stCondLst>
                              <p:cond delay="10250"/>
                            </p:stCondLst>
                            <p:childTnLst>
                              <p:par>
                                <p:cTn id="68" presetID="22" presetClass="entr" presetSubtype="2"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right)">
                                      <p:cBhvr>
                                        <p:cTn id="70" dur="1250"/>
                                        <p:tgtEl>
                                          <p:spTgt spid="38"/>
                                        </p:tgtEl>
                                      </p:cBhvr>
                                    </p:animEffect>
                                  </p:childTnLst>
                                </p:cTn>
                              </p:par>
                              <p:par>
                                <p:cTn id="71" presetID="22" presetClass="entr" presetSubtype="2" fill="hold" nodeType="with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wipe(right)">
                                      <p:cBhvr>
                                        <p:cTn id="73" dur="1250"/>
                                        <p:tgtEl>
                                          <p:spTgt spid="41"/>
                                        </p:tgtEl>
                                      </p:cBhvr>
                                    </p:animEffect>
                                  </p:childTnLst>
                                </p:cTn>
                              </p:par>
                              <p:par>
                                <p:cTn id="74" presetID="22" presetClass="entr" presetSubtype="2" fill="hold"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wipe(right)">
                                      <p:cBhvr>
                                        <p:cTn id="76" dur="1250"/>
                                        <p:tgtEl>
                                          <p:spTgt spid="44"/>
                                        </p:tgtEl>
                                      </p:cBhvr>
                                    </p:animEffect>
                                  </p:childTnLst>
                                </p:cTn>
                              </p:par>
                              <p:par>
                                <p:cTn id="77" presetID="22" presetClass="entr" presetSubtype="2" fill="hold"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wipe(right)">
                                      <p:cBhvr>
                                        <p:cTn id="79" dur="1250"/>
                                        <p:tgtEl>
                                          <p:spTgt spid="48"/>
                                        </p:tgtEl>
                                      </p:cBhvr>
                                    </p:animEffect>
                                  </p:childTnLst>
                                </p:cTn>
                              </p:par>
                            </p:childTnLst>
                          </p:cTn>
                        </p:par>
                        <p:par>
                          <p:cTn id="80" fill="hold">
                            <p:stCondLst>
                              <p:cond delay="11500"/>
                            </p:stCondLst>
                            <p:childTnLst>
                              <p:par>
                                <p:cTn id="81" presetID="10" presetClass="entr" presetSubtype="0" fill="hold" grpId="0" nodeType="after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par>
                          <p:cTn id="84" fill="hold">
                            <p:stCondLst>
                              <p:cond delay="12000"/>
                            </p:stCondLst>
                            <p:childTnLst>
                              <p:par>
                                <p:cTn id="85" presetID="26" presetClass="emph" presetSubtype="0" fill="hold" grpId="1" nodeType="afterEffect">
                                  <p:stCondLst>
                                    <p:cond delay="0"/>
                                  </p:stCondLst>
                                  <p:childTnLst>
                                    <p:animEffect transition="out" filter="fade">
                                      <p:cBhvr>
                                        <p:cTn id="86" dur="500" tmFilter="0, 0; .2, .5; .8, .5; 1, 0"/>
                                        <p:tgtEl>
                                          <p:spTgt spid="72"/>
                                        </p:tgtEl>
                                      </p:cBhvr>
                                    </p:animEffect>
                                    <p:animScale>
                                      <p:cBhvr>
                                        <p:cTn id="87" dur="250" autoRev="1" fill="hold"/>
                                        <p:tgtEl>
                                          <p:spTgt spid="72"/>
                                        </p:tgtEl>
                                      </p:cBhvr>
                                      <p:by x="105000" y="105000"/>
                                    </p:animScale>
                                  </p:childTnLst>
                                </p:cTn>
                              </p:par>
                            </p:childTnLst>
                          </p:cTn>
                        </p:par>
                        <p:par>
                          <p:cTn id="88" fill="hold">
                            <p:stCondLst>
                              <p:cond delay="12500"/>
                            </p:stCondLst>
                            <p:childTnLst>
                              <p:par>
                                <p:cTn id="89" presetID="26" presetClass="emph" presetSubtype="0" fill="hold" grpId="2" nodeType="afterEffect">
                                  <p:stCondLst>
                                    <p:cond delay="0"/>
                                  </p:stCondLst>
                                  <p:childTnLst>
                                    <p:animEffect transition="out" filter="fade">
                                      <p:cBhvr>
                                        <p:cTn id="90" dur="500" tmFilter="0, 0; .2, .5; .8, .5; 1, 0"/>
                                        <p:tgtEl>
                                          <p:spTgt spid="72"/>
                                        </p:tgtEl>
                                      </p:cBhvr>
                                    </p:animEffect>
                                    <p:animScale>
                                      <p:cBhvr>
                                        <p:cTn id="91" dur="250" autoRev="1" fill="hold"/>
                                        <p:tgtEl>
                                          <p:spTgt spid="72"/>
                                        </p:tgtEl>
                                      </p:cBhvr>
                                      <p:by x="105000" y="105000"/>
                                    </p:animScale>
                                  </p:childTnLst>
                                </p:cTn>
                              </p:par>
                            </p:childTnLst>
                          </p:cTn>
                        </p:par>
                        <p:par>
                          <p:cTn id="92" fill="hold">
                            <p:stCondLst>
                              <p:cond delay="13000"/>
                            </p:stCondLst>
                            <p:childTnLst>
                              <p:par>
                                <p:cTn id="93" presetID="26" presetClass="emph" presetSubtype="0" fill="hold" grpId="3" nodeType="afterEffect">
                                  <p:stCondLst>
                                    <p:cond delay="0"/>
                                  </p:stCondLst>
                                  <p:childTnLst>
                                    <p:animEffect transition="out" filter="fade">
                                      <p:cBhvr>
                                        <p:cTn id="94" dur="500" tmFilter="0, 0; .2, .5; .8, .5; 1, 0"/>
                                        <p:tgtEl>
                                          <p:spTgt spid="72"/>
                                        </p:tgtEl>
                                      </p:cBhvr>
                                    </p:animEffect>
                                    <p:animScale>
                                      <p:cBhvr>
                                        <p:cTn id="95" dur="250" autoRev="1" fill="hold"/>
                                        <p:tgtEl>
                                          <p:spTgt spid="72"/>
                                        </p:tgtEl>
                                      </p:cBhvr>
                                      <p:by x="105000" y="105000"/>
                                    </p:animScale>
                                  </p:childTnLst>
                                </p:cTn>
                              </p:par>
                            </p:childTnLst>
                          </p:cTn>
                        </p:par>
                        <p:par>
                          <p:cTn id="96" fill="hold">
                            <p:stCondLst>
                              <p:cond delay="13500"/>
                            </p:stCondLst>
                            <p:childTnLst>
                              <p:par>
                                <p:cTn id="97" presetID="22" presetClass="entr" presetSubtype="1" fill="hold" nodeType="afterEffect">
                                  <p:stCondLst>
                                    <p:cond delay="0"/>
                                  </p:stCondLst>
                                  <p:childTnLst>
                                    <p:set>
                                      <p:cBhvr>
                                        <p:cTn id="98" dur="1" fill="hold">
                                          <p:stCondLst>
                                            <p:cond delay="0"/>
                                          </p:stCondLst>
                                        </p:cTn>
                                        <p:tgtEl>
                                          <p:spTgt spid="74"/>
                                        </p:tgtEl>
                                        <p:attrNameLst>
                                          <p:attrName>style.visibility</p:attrName>
                                        </p:attrNameLst>
                                      </p:cBhvr>
                                      <p:to>
                                        <p:strVal val="visible"/>
                                      </p:to>
                                    </p:set>
                                    <p:animEffect transition="in" filter="wipe(up)">
                                      <p:cBhvr>
                                        <p:cTn id="99" dur="1250"/>
                                        <p:tgtEl>
                                          <p:spTgt spid="74"/>
                                        </p:tgtEl>
                                      </p:cBhvr>
                                    </p:animEffect>
                                  </p:childTnLst>
                                </p:cTn>
                              </p:par>
                              <p:par>
                                <p:cTn id="100" presetID="22" presetClass="entr" presetSubtype="1" fill="hold" nodeType="withEffect">
                                  <p:stCondLst>
                                    <p:cond delay="0"/>
                                  </p:stCondLst>
                                  <p:childTnLst>
                                    <p:set>
                                      <p:cBhvr>
                                        <p:cTn id="101" dur="1" fill="hold">
                                          <p:stCondLst>
                                            <p:cond delay="0"/>
                                          </p:stCondLst>
                                        </p:cTn>
                                        <p:tgtEl>
                                          <p:spTgt spid="76"/>
                                        </p:tgtEl>
                                        <p:attrNameLst>
                                          <p:attrName>style.visibility</p:attrName>
                                        </p:attrNameLst>
                                      </p:cBhvr>
                                      <p:to>
                                        <p:strVal val="visible"/>
                                      </p:to>
                                    </p:set>
                                    <p:animEffect transition="in" filter="wipe(up)">
                                      <p:cBhvr>
                                        <p:cTn id="102" dur="1250"/>
                                        <p:tgtEl>
                                          <p:spTgt spid="76"/>
                                        </p:tgtEl>
                                      </p:cBhvr>
                                    </p:animEffect>
                                  </p:childTnLst>
                                </p:cTn>
                              </p:par>
                              <p:par>
                                <p:cTn id="103" presetID="22" presetClass="entr" presetSubtype="1" fill="hold" nodeType="withEffect">
                                  <p:stCondLst>
                                    <p:cond delay="0"/>
                                  </p:stCondLst>
                                  <p:childTnLst>
                                    <p:set>
                                      <p:cBhvr>
                                        <p:cTn id="104" dur="1" fill="hold">
                                          <p:stCondLst>
                                            <p:cond delay="0"/>
                                          </p:stCondLst>
                                        </p:cTn>
                                        <p:tgtEl>
                                          <p:spTgt spid="78"/>
                                        </p:tgtEl>
                                        <p:attrNameLst>
                                          <p:attrName>style.visibility</p:attrName>
                                        </p:attrNameLst>
                                      </p:cBhvr>
                                      <p:to>
                                        <p:strVal val="visible"/>
                                      </p:to>
                                    </p:set>
                                    <p:animEffect transition="in" filter="wipe(up)">
                                      <p:cBhvr>
                                        <p:cTn id="105" dur="1250"/>
                                        <p:tgtEl>
                                          <p:spTgt spid="78"/>
                                        </p:tgtEl>
                                      </p:cBhvr>
                                    </p:animEffect>
                                  </p:childTnLst>
                                </p:cTn>
                              </p:par>
                              <p:par>
                                <p:cTn id="106" presetID="22" presetClass="entr" presetSubtype="1" fill="hold" nodeType="withEffect">
                                  <p:stCondLst>
                                    <p:cond delay="0"/>
                                  </p:stCondLst>
                                  <p:childTnLst>
                                    <p:set>
                                      <p:cBhvr>
                                        <p:cTn id="107" dur="1" fill="hold">
                                          <p:stCondLst>
                                            <p:cond delay="0"/>
                                          </p:stCondLst>
                                        </p:cTn>
                                        <p:tgtEl>
                                          <p:spTgt spid="89"/>
                                        </p:tgtEl>
                                        <p:attrNameLst>
                                          <p:attrName>style.visibility</p:attrName>
                                        </p:attrNameLst>
                                      </p:cBhvr>
                                      <p:to>
                                        <p:strVal val="visible"/>
                                      </p:to>
                                    </p:set>
                                    <p:animEffect transition="in" filter="wipe(up)">
                                      <p:cBhvr>
                                        <p:cTn id="108" dur="1250"/>
                                        <p:tgtEl>
                                          <p:spTgt spid="89"/>
                                        </p:tgtEl>
                                      </p:cBhvr>
                                    </p:animEffect>
                                  </p:childTnLst>
                                </p:cTn>
                              </p:par>
                            </p:childTnLst>
                          </p:cTn>
                        </p:par>
                        <p:par>
                          <p:cTn id="109" fill="hold">
                            <p:stCondLst>
                              <p:cond delay="14750"/>
                            </p:stCondLst>
                            <p:childTnLst>
                              <p:par>
                                <p:cTn id="110" presetID="22" presetClass="entr" presetSubtype="8" fill="hold" nodeType="afterEffect">
                                  <p:stCondLst>
                                    <p:cond delay="0"/>
                                  </p:stCondLst>
                                  <p:childTnLst>
                                    <p:set>
                                      <p:cBhvr>
                                        <p:cTn id="111" dur="1" fill="hold">
                                          <p:stCondLst>
                                            <p:cond delay="0"/>
                                          </p:stCondLst>
                                        </p:cTn>
                                        <p:tgtEl>
                                          <p:spTgt spid="95"/>
                                        </p:tgtEl>
                                        <p:attrNameLst>
                                          <p:attrName>style.visibility</p:attrName>
                                        </p:attrNameLst>
                                      </p:cBhvr>
                                      <p:to>
                                        <p:strVal val="visible"/>
                                      </p:to>
                                    </p:set>
                                    <p:animEffect transition="in" filter="wipe(left)">
                                      <p:cBhvr>
                                        <p:cTn id="112" dur="1250"/>
                                        <p:tgtEl>
                                          <p:spTgt spid="95"/>
                                        </p:tgtEl>
                                      </p:cBhvr>
                                    </p:animEffect>
                                  </p:childTnLst>
                                </p:cTn>
                              </p:par>
                              <p:par>
                                <p:cTn id="113" presetID="22" presetClass="entr" presetSubtype="8" fill="hold" nodeType="withEffect">
                                  <p:stCondLst>
                                    <p:cond delay="0"/>
                                  </p:stCondLst>
                                  <p:childTnLst>
                                    <p:set>
                                      <p:cBhvr>
                                        <p:cTn id="114" dur="1" fill="hold">
                                          <p:stCondLst>
                                            <p:cond delay="0"/>
                                          </p:stCondLst>
                                        </p:cTn>
                                        <p:tgtEl>
                                          <p:spTgt spid="99"/>
                                        </p:tgtEl>
                                        <p:attrNameLst>
                                          <p:attrName>style.visibility</p:attrName>
                                        </p:attrNameLst>
                                      </p:cBhvr>
                                      <p:to>
                                        <p:strVal val="visible"/>
                                      </p:to>
                                    </p:set>
                                    <p:animEffect transition="in" filter="wipe(left)">
                                      <p:cBhvr>
                                        <p:cTn id="115" dur="1250"/>
                                        <p:tgtEl>
                                          <p:spTgt spid="99"/>
                                        </p:tgtEl>
                                      </p:cBhvr>
                                    </p:animEffect>
                                  </p:childTnLst>
                                </p:cTn>
                              </p:par>
                              <p:par>
                                <p:cTn id="116" presetID="22" presetClass="entr" presetSubtype="8" fill="hold" nodeType="withEffect">
                                  <p:stCondLst>
                                    <p:cond delay="0"/>
                                  </p:stCondLst>
                                  <p:childTnLst>
                                    <p:set>
                                      <p:cBhvr>
                                        <p:cTn id="117" dur="1" fill="hold">
                                          <p:stCondLst>
                                            <p:cond delay="0"/>
                                          </p:stCondLst>
                                        </p:cTn>
                                        <p:tgtEl>
                                          <p:spTgt spid="105"/>
                                        </p:tgtEl>
                                        <p:attrNameLst>
                                          <p:attrName>style.visibility</p:attrName>
                                        </p:attrNameLst>
                                      </p:cBhvr>
                                      <p:to>
                                        <p:strVal val="visible"/>
                                      </p:to>
                                    </p:set>
                                    <p:animEffect transition="in" filter="wipe(left)">
                                      <p:cBhvr>
                                        <p:cTn id="118" dur="1250"/>
                                        <p:tgtEl>
                                          <p:spTgt spid="105"/>
                                        </p:tgtEl>
                                      </p:cBhvr>
                                    </p:animEffect>
                                  </p:childTnLst>
                                </p:cTn>
                              </p:par>
                              <p:par>
                                <p:cTn id="119" presetID="22" presetClass="entr" presetSubtype="8" fill="hold" nodeType="withEffect">
                                  <p:stCondLst>
                                    <p:cond delay="0"/>
                                  </p:stCondLst>
                                  <p:childTnLst>
                                    <p:set>
                                      <p:cBhvr>
                                        <p:cTn id="120" dur="1" fill="hold">
                                          <p:stCondLst>
                                            <p:cond delay="0"/>
                                          </p:stCondLst>
                                        </p:cTn>
                                        <p:tgtEl>
                                          <p:spTgt spid="107"/>
                                        </p:tgtEl>
                                        <p:attrNameLst>
                                          <p:attrName>style.visibility</p:attrName>
                                        </p:attrNameLst>
                                      </p:cBhvr>
                                      <p:to>
                                        <p:strVal val="visible"/>
                                      </p:to>
                                    </p:set>
                                    <p:animEffect transition="in" filter="wipe(left)">
                                      <p:cBhvr>
                                        <p:cTn id="121" dur="1250"/>
                                        <p:tgtEl>
                                          <p:spTgt spid="107"/>
                                        </p:tgtEl>
                                      </p:cBhvr>
                                    </p:animEffect>
                                  </p:childTnLst>
                                </p:cTn>
                              </p:par>
                            </p:childTnLst>
                          </p:cTn>
                        </p:par>
                        <p:par>
                          <p:cTn id="122" fill="hold">
                            <p:stCondLst>
                              <p:cond delay="16000"/>
                            </p:stCondLst>
                            <p:childTnLst>
                              <p:par>
                                <p:cTn id="123" presetID="22" presetClass="entr" presetSubtype="4" fill="hold" nodeType="afterEffect">
                                  <p:stCondLst>
                                    <p:cond delay="0"/>
                                  </p:stCondLst>
                                  <p:childTnLst>
                                    <p:set>
                                      <p:cBhvr>
                                        <p:cTn id="124" dur="1" fill="hold">
                                          <p:stCondLst>
                                            <p:cond delay="0"/>
                                          </p:stCondLst>
                                        </p:cTn>
                                        <p:tgtEl>
                                          <p:spTgt spid="109"/>
                                        </p:tgtEl>
                                        <p:attrNameLst>
                                          <p:attrName>style.visibility</p:attrName>
                                        </p:attrNameLst>
                                      </p:cBhvr>
                                      <p:to>
                                        <p:strVal val="visible"/>
                                      </p:to>
                                    </p:set>
                                    <p:animEffect transition="in" filter="wipe(down)">
                                      <p:cBhvr>
                                        <p:cTn id="125" dur="1250"/>
                                        <p:tgtEl>
                                          <p:spTgt spid="109"/>
                                        </p:tgtEl>
                                      </p:cBhvr>
                                    </p:animEffect>
                                  </p:childTnLst>
                                </p:cTn>
                              </p:par>
                              <p:par>
                                <p:cTn id="126" presetID="22" presetClass="entr" presetSubtype="4" fill="hold" nodeType="withEffect">
                                  <p:stCondLst>
                                    <p:cond delay="0"/>
                                  </p:stCondLst>
                                  <p:childTnLst>
                                    <p:set>
                                      <p:cBhvr>
                                        <p:cTn id="127" dur="1" fill="hold">
                                          <p:stCondLst>
                                            <p:cond delay="0"/>
                                          </p:stCondLst>
                                        </p:cTn>
                                        <p:tgtEl>
                                          <p:spTgt spid="111"/>
                                        </p:tgtEl>
                                        <p:attrNameLst>
                                          <p:attrName>style.visibility</p:attrName>
                                        </p:attrNameLst>
                                      </p:cBhvr>
                                      <p:to>
                                        <p:strVal val="visible"/>
                                      </p:to>
                                    </p:set>
                                    <p:animEffect transition="in" filter="wipe(down)">
                                      <p:cBhvr>
                                        <p:cTn id="128" dur="1250"/>
                                        <p:tgtEl>
                                          <p:spTgt spid="111"/>
                                        </p:tgtEl>
                                      </p:cBhvr>
                                    </p:animEffect>
                                  </p:childTnLst>
                                </p:cTn>
                              </p:par>
                              <p:par>
                                <p:cTn id="129" presetID="22" presetClass="entr" presetSubtype="4" fill="hold" nodeType="withEffect">
                                  <p:stCondLst>
                                    <p:cond delay="0"/>
                                  </p:stCondLst>
                                  <p:childTnLst>
                                    <p:set>
                                      <p:cBhvr>
                                        <p:cTn id="130" dur="1" fill="hold">
                                          <p:stCondLst>
                                            <p:cond delay="0"/>
                                          </p:stCondLst>
                                        </p:cTn>
                                        <p:tgtEl>
                                          <p:spTgt spid="113"/>
                                        </p:tgtEl>
                                        <p:attrNameLst>
                                          <p:attrName>style.visibility</p:attrName>
                                        </p:attrNameLst>
                                      </p:cBhvr>
                                      <p:to>
                                        <p:strVal val="visible"/>
                                      </p:to>
                                    </p:set>
                                    <p:animEffect transition="in" filter="wipe(down)">
                                      <p:cBhvr>
                                        <p:cTn id="131" dur="1250"/>
                                        <p:tgtEl>
                                          <p:spTgt spid="113"/>
                                        </p:tgtEl>
                                      </p:cBhvr>
                                    </p:animEffect>
                                  </p:childTnLst>
                                </p:cTn>
                              </p:par>
                              <p:par>
                                <p:cTn id="132" presetID="22" presetClass="entr" presetSubtype="4" fill="hold" nodeType="withEffect">
                                  <p:stCondLst>
                                    <p:cond delay="0"/>
                                  </p:stCondLst>
                                  <p:childTnLst>
                                    <p:set>
                                      <p:cBhvr>
                                        <p:cTn id="133" dur="1" fill="hold">
                                          <p:stCondLst>
                                            <p:cond delay="0"/>
                                          </p:stCondLst>
                                        </p:cTn>
                                        <p:tgtEl>
                                          <p:spTgt spid="115"/>
                                        </p:tgtEl>
                                        <p:attrNameLst>
                                          <p:attrName>style.visibility</p:attrName>
                                        </p:attrNameLst>
                                      </p:cBhvr>
                                      <p:to>
                                        <p:strVal val="visible"/>
                                      </p:to>
                                    </p:set>
                                    <p:animEffect transition="in" filter="wipe(down)">
                                      <p:cBhvr>
                                        <p:cTn id="134" dur="1250"/>
                                        <p:tgtEl>
                                          <p:spTgt spid="115"/>
                                        </p:tgtEl>
                                      </p:cBhvr>
                                    </p:animEffect>
                                  </p:childTnLst>
                                </p:cTn>
                              </p:par>
                            </p:childTnLst>
                          </p:cTn>
                        </p:par>
                        <p:par>
                          <p:cTn id="135" fill="hold">
                            <p:stCondLst>
                              <p:cond delay="17250"/>
                            </p:stCondLst>
                            <p:childTnLst>
                              <p:par>
                                <p:cTn id="136" presetID="22" presetClass="entr" presetSubtype="2" fill="hold" nodeType="afterEffect">
                                  <p:stCondLst>
                                    <p:cond delay="0"/>
                                  </p:stCondLst>
                                  <p:childTnLst>
                                    <p:set>
                                      <p:cBhvr>
                                        <p:cTn id="137" dur="1" fill="hold">
                                          <p:stCondLst>
                                            <p:cond delay="0"/>
                                          </p:stCondLst>
                                        </p:cTn>
                                        <p:tgtEl>
                                          <p:spTgt spid="117"/>
                                        </p:tgtEl>
                                        <p:attrNameLst>
                                          <p:attrName>style.visibility</p:attrName>
                                        </p:attrNameLst>
                                      </p:cBhvr>
                                      <p:to>
                                        <p:strVal val="visible"/>
                                      </p:to>
                                    </p:set>
                                    <p:animEffect transition="in" filter="wipe(right)">
                                      <p:cBhvr>
                                        <p:cTn id="138" dur="1250"/>
                                        <p:tgtEl>
                                          <p:spTgt spid="117"/>
                                        </p:tgtEl>
                                      </p:cBhvr>
                                    </p:animEffect>
                                  </p:childTnLst>
                                </p:cTn>
                              </p:par>
                              <p:par>
                                <p:cTn id="139" presetID="22" presetClass="entr" presetSubtype="2" fill="hold" nodeType="withEffect">
                                  <p:stCondLst>
                                    <p:cond delay="0"/>
                                  </p:stCondLst>
                                  <p:childTnLst>
                                    <p:set>
                                      <p:cBhvr>
                                        <p:cTn id="140" dur="1" fill="hold">
                                          <p:stCondLst>
                                            <p:cond delay="0"/>
                                          </p:stCondLst>
                                        </p:cTn>
                                        <p:tgtEl>
                                          <p:spTgt spid="119"/>
                                        </p:tgtEl>
                                        <p:attrNameLst>
                                          <p:attrName>style.visibility</p:attrName>
                                        </p:attrNameLst>
                                      </p:cBhvr>
                                      <p:to>
                                        <p:strVal val="visible"/>
                                      </p:to>
                                    </p:set>
                                    <p:animEffect transition="in" filter="wipe(right)">
                                      <p:cBhvr>
                                        <p:cTn id="141" dur="1250"/>
                                        <p:tgtEl>
                                          <p:spTgt spid="119"/>
                                        </p:tgtEl>
                                      </p:cBhvr>
                                    </p:animEffect>
                                  </p:childTnLst>
                                </p:cTn>
                              </p:par>
                              <p:par>
                                <p:cTn id="142" presetID="22" presetClass="entr" presetSubtype="2" fill="hold" nodeType="withEffect">
                                  <p:stCondLst>
                                    <p:cond delay="0"/>
                                  </p:stCondLst>
                                  <p:childTnLst>
                                    <p:set>
                                      <p:cBhvr>
                                        <p:cTn id="143" dur="1" fill="hold">
                                          <p:stCondLst>
                                            <p:cond delay="0"/>
                                          </p:stCondLst>
                                        </p:cTn>
                                        <p:tgtEl>
                                          <p:spTgt spid="121"/>
                                        </p:tgtEl>
                                        <p:attrNameLst>
                                          <p:attrName>style.visibility</p:attrName>
                                        </p:attrNameLst>
                                      </p:cBhvr>
                                      <p:to>
                                        <p:strVal val="visible"/>
                                      </p:to>
                                    </p:set>
                                    <p:animEffect transition="in" filter="wipe(right)">
                                      <p:cBhvr>
                                        <p:cTn id="144" dur="1250"/>
                                        <p:tgtEl>
                                          <p:spTgt spid="121"/>
                                        </p:tgtEl>
                                      </p:cBhvr>
                                    </p:animEffect>
                                  </p:childTnLst>
                                </p:cTn>
                              </p:par>
                              <p:par>
                                <p:cTn id="145" presetID="22" presetClass="entr" presetSubtype="2" fill="hold" nodeType="withEffect">
                                  <p:stCondLst>
                                    <p:cond delay="0"/>
                                  </p:stCondLst>
                                  <p:childTnLst>
                                    <p:set>
                                      <p:cBhvr>
                                        <p:cTn id="146" dur="1" fill="hold">
                                          <p:stCondLst>
                                            <p:cond delay="0"/>
                                          </p:stCondLst>
                                        </p:cTn>
                                        <p:tgtEl>
                                          <p:spTgt spid="123"/>
                                        </p:tgtEl>
                                        <p:attrNameLst>
                                          <p:attrName>style.visibility</p:attrName>
                                        </p:attrNameLst>
                                      </p:cBhvr>
                                      <p:to>
                                        <p:strVal val="visible"/>
                                      </p:to>
                                    </p:set>
                                    <p:animEffect transition="in" filter="wipe(right)">
                                      <p:cBhvr>
                                        <p:cTn id="147" dur="1250"/>
                                        <p:tgtEl>
                                          <p:spTgt spid="123"/>
                                        </p:tgtEl>
                                      </p:cBhvr>
                                    </p:animEffect>
                                  </p:childTnLst>
                                </p:cTn>
                              </p:par>
                            </p:childTnLst>
                          </p:cTn>
                        </p:par>
                        <p:par>
                          <p:cTn id="148" fill="hold">
                            <p:stCondLst>
                              <p:cond delay="18500"/>
                            </p:stCondLst>
                            <p:childTnLst>
                              <p:par>
                                <p:cTn id="149" presetID="10" presetClass="entr" presetSubtype="0" fill="hold" grpId="0" nodeType="afterEffect">
                                  <p:stCondLst>
                                    <p:cond delay="0"/>
                                  </p:stCondLst>
                                  <p:childTnLst>
                                    <p:set>
                                      <p:cBhvr>
                                        <p:cTn id="150" dur="1" fill="hold">
                                          <p:stCondLst>
                                            <p:cond delay="0"/>
                                          </p:stCondLst>
                                        </p:cTn>
                                        <p:tgtEl>
                                          <p:spTgt spid="124"/>
                                        </p:tgtEl>
                                        <p:attrNameLst>
                                          <p:attrName>style.visibility</p:attrName>
                                        </p:attrNameLst>
                                      </p:cBhvr>
                                      <p:to>
                                        <p:strVal val="visible"/>
                                      </p:to>
                                    </p:set>
                                    <p:animEffect transition="in" filter="fade">
                                      <p:cBhvr>
                                        <p:cTn id="151" dur="500"/>
                                        <p:tgtEl>
                                          <p:spTgt spid="124"/>
                                        </p:tgtEl>
                                      </p:cBhvr>
                                    </p:animEffect>
                                  </p:childTnLst>
                                </p:cTn>
                              </p:par>
                            </p:childTnLst>
                          </p:cTn>
                        </p:par>
                        <p:par>
                          <p:cTn id="152" fill="hold">
                            <p:stCondLst>
                              <p:cond delay="19000"/>
                            </p:stCondLst>
                            <p:childTnLst>
                              <p:par>
                                <p:cTn id="153" presetID="26" presetClass="emph" presetSubtype="0" fill="hold" grpId="1" nodeType="afterEffect">
                                  <p:stCondLst>
                                    <p:cond delay="0"/>
                                  </p:stCondLst>
                                  <p:childTnLst>
                                    <p:animEffect transition="out" filter="fade">
                                      <p:cBhvr>
                                        <p:cTn id="154" dur="500" tmFilter="0, 0; .2, .5; .8, .5; 1, 0"/>
                                        <p:tgtEl>
                                          <p:spTgt spid="124"/>
                                        </p:tgtEl>
                                      </p:cBhvr>
                                    </p:animEffect>
                                    <p:animScale>
                                      <p:cBhvr>
                                        <p:cTn id="155" dur="250" autoRev="1" fill="hold"/>
                                        <p:tgtEl>
                                          <p:spTgt spid="124"/>
                                        </p:tgtEl>
                                      </p:cBhvr>
                                      <p:by x="105000" y="105000"/>
                                    </p:animScale>
                                  </p:childTnLst>
                                </p:cTn>
                              </p:par>
                            </p:childTnLst>
                          </p:cTn>
                        </p:par>
                        <p:par>
                          <p:cTn id="156" fill="hold">
                            <p:stCondLst>
                              <p:cond delay="19500"/>
                            </p:stCondLst>
                            <p:childTnLst>
                              <p:par>
                                <p:cTn id="157" presetID="26" presetClass="emph" presetSubtype="0" fill="hold" grpId="2" nodeType="afterEffect">
                                  <p:stCondLst>
                                    <p:cond delay="0"/>
                                  </p:stCondLst>
                                  <p:childTnLst>
                                    <p:animEffect transition="out" filter="fade">
                                      <p:cBhvr>
                                        <p:cTn id="158" dur="500" tmFilter="0, 0; .2, .5; .8, .5; 1, 0"/>
                                        <p:tgtEl>
                                          <p:spTgt spid="124"/>
                                        </p:tgtEl>
                                      </p:cBhvr>
                                    </p:animEffect>
                                    <p:animScale>
                                      <p:cBhvr>
                                        <p:cTn id="159" dur="250" autoRev="1" fill="hold"/>
                                        <p:tgtEl>
                                          <p:spTgt spid="124"/>
                                        </p:tgtEl>
                                      </p:cBhvr>
                                      <p:by x="105000" y="105000"/>
                                    </p:animScale>
                                  </p:childTnLst>
                                </p:cTn>
                              </p:par>
                            </p:childTnLst>
                          </p:cTn>
                        </p:par>
                        <p:par>
                          <p:cTn id="160" fill="hold">
                            <p:stCondLst>
                              <p:cond delay="20000"/>
                            </p:stCondLst>
                            <p:childTnLst>
                              <p:par>
                                <p:cTn id="161" presetID="26" presetClass="emph" presetSubtype="0" fill="hold" grpId="3" nodeType="afterEffect">
                                  <p:stCondLst>
                                    <p:cond delay="0"/>
                                  </p:stCondLst>
                                  <p:childTnLst>
                                    <p:animEffect transition="out" filter="fade">
                                      <p:cBhvr>
                                        <p:cTn id="162" dur="500" tmFilter="0, 0; .2, .5; .8, .5; 1, 0"/>
                                        <p:tgtEl>
                                          <p:spTgt spid="124"/>
                                        </p:tgtEl>
                                      </p:cBhvr>
                                    </p:animEffect>
                                    <p:animScale>
                                      <p:cBhvr>
                                        <p:cTn id="163" dur="250" autoRev="1" fill="hold"/>
                                        <p:tgtEl>
                                          <p:spTgt spid="12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1" grpId="1"/>
      <p:bldP spid="72" grpId="0"/>
      <p:bldP spid="72" grpId="1"/>
      <p:bldP spid="72" grpId="2"/>
      <p:bldP spid="72" grpId="3"/>
      <p:bldP spid="124" grpId="0"/>
      <p:bldP spid="124" grpId="1"/>
      <p:bldP spid="124" grpId="2"/>
      <p:bldP spid="124" grpId="3"/>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ECD671-CAA4-4078-8D69-CAFA8D2370A4}"/>
              </a:ext>
            </a:extLst>
          </p:cNvPr>
          <p:cNvSpPr txBox="1"/>
          <p:nvPr/>
        </p:nvSpPr>
        <p:spPr>
          <a:xfrm>
            <a:off x="554355" y="1602254"/>
            <a:ext cx="8035290" cy="1938992"/>
          </a:xfrm>
          <a:prstGeom prst="rect">
            <a:avLst/>
          </a:prstGeom>
          <a:noFill/>
        </p:spPr>
        <p:txBody>
          <a:bodyPr wrap="square" rtlCol="0">
            <a:spAutoFit/>
          </a:bodyPr>
          <a:lstStyle/>
          <a:p>
            <a:pPr algn="ctr"/>
            <a:r>
              <a:rPr lang="en-US" sz="4000" dirty="0"/>
              <a:t>Body Occlusion Handling is Yet to be tested on the 4 camera frame test dataset</a:t>
            </a:r>
          </a:p>
        </p:txBody>
      </p:sp>
    </p:spTree>
    <p:extLst>
      <p:ext uri="{BB962C8B-B14F-4D97-AF65-F5344CB8AC3E}">
        <p14:creationId xmlns:p14="http://schemas.microsoft.com/office/powerpoint/2010/main" val="244690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3200" dirty="0"/>
              <a:t>Cost &amp; Benefits</a:t>
            </a:r>
          </a:p>
        </p:txBody>
      </p:sp>
      <p:sp>
        <p:nvSpPr>
          <p:cNvPr id="4" name="Rectangle 3">
            <a:extLst>
              <a:ext uri="{FF2B5EF4-FFF2-40B4-BE49-F238E27FC236}">
                <a16:creationId xmlns:a16="http://schemas.microsoft.com/office/drawing/2014/main" id="{49791DF8-6894-4D52-BA15-EB4008B36EE6}"/>
              </a:ext>
            </a:extLst>
          </p:cNvPr>
          <p:cNvSpPr/>
          <p:nvPr/>
        </p:nvSpPr>
        <p:spPr>
          <a:xfrm>
            <a:off x="1738365" y="2"/>
            <a:ext cx="60290" cy="13565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97E12A2-46F8-4B86-B8B2-FD3369275D4C}"/>
              </a:ext>
            </a:extLst>
          </p:cNvPr>
          <p:cNvSpPr/>
          <p:nvPr/>
        </p:nvSpPr>
        <p:spPr>
          <a:xfrm>
            <a:off x="7335297" y="3207101"/>
            <a:ext cx="61964" cy="19364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205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left)">
                                      <p:cBhvr>
                                        <p:cTn id="11" dur="500"/>
                                        <p:tgtEl>
                                          <p:spTgt spid="2">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3200" dirty="0"/>
              <a:t>Challenge Statement</a:t>
            </a:r>
          </a:p>
        </p:txBody>
      </p:sp>
      <p:sp>
        <p:nvSpPr>
          <p:cNvPr id="3" name="Rectangle 2">
            <a:extLst>
              <a:ext uri="{FF2B5EF4-FFF2-40B4-BE49-F238E27FC236}">
                <a16:creationId xmlns:a16="http://schemas.microsoft.com/office/drawing/2014/main" id="{4B1C3DCA-3F44-4023-BABC-6AAC85416A58}"/>
              </a:ext>
            </a:extLst>
          </p:cNvPr>
          <p:cNvSpPr/>
          <p:nvPr/>
        </p:nvSpPr>
        <p:spPr>
          <a:xfrm>
            <a:off x="1738365" y="2"/>
            <a:ext cx="60290" cy="13565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5B7D4CD-AE44-4D35-AF1F-61C8A9CB803F}"/>
              </a:ext>
            </a:extLst>
          </p:cNvPr>
          <p:cNvSpPr/>
          <p:nvPr/>
        </p:nvSpPr>
        <p:spPr>
          <a:xfrm>
            <a:off x="7335297" y="3207101"/>
            <a:ext cx="61964" cy="19364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43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left)">
                                      <p:cBhvr>
                                        <p:cTn id="11" dur="500"/>
                                        <p:tgtEl>
                                          <p:spTgt spid="2">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8FF988-E669-455F-B2B7-E32A7DA91F45}"/>
              </a:ext>
            </a:extLst>
          </p:cNvPr>
          <p:cNvSpPr/>
          <p:nvPr/>
        </p:nvSpPr>
        <p:spPr>
          <a:xfrm>
            <a:off x="-62630" y="576197"/>
            <a:ext cx="9269260" cy="42839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extBox 7">
            <a:extLst>
              <a:ext uri="{FF2B5EF4-FFF2-40B4-BE49-F238E27FC236}">
                <a16:creationId xmlns:a16="http://schemas.microsoft.com/office/drawing/2014/main" id="{2E9D860B-57A9-4FA6-A8C9-AA874FF2CB65}"/>
              </a:ext>
            </a:extLst>
          </p:cNvPr>
          <p:cNvSpPr txBox="1"/>
          <p:nvPr/>
        </p:nvSpPr>
        <p:spPr>
          <a:xfrm>
            <a:off x="1071346" y="2364205"/>
            <a:ext cx="4034119" cy="707886"/>
          </a:xfrm>
          <a:prstGeom prst="rect">
            <a:avLst/>
          </a:prstGeom>
          <a:noFill/>
        </p:spPr>
        <p:txBody>
          <a:bodyPr wrap="square" rtlCol="0">
            <a:spAutoFit/>
          </a:bodyPr>
          <a:lstStyle/>
          <a:p>
            <a:r>
              <a:rPr lang="en-US" sz="4000" dirty="0">
                <a:solidFill>
                  <a:schemeClr val="bg1"/>
                </a:solidFill>
              </a:rPr>
              <a:t>Why our system?</a:t>
            </a:r>
          </a:p>
        </p:txBody>
      </p:sp>
      <p:pic>
        <p:nvPicPr>
          <p:cNvPr id="10" name="Picture 9">
            <a:extLst>
              <a:ext uri="{FF2B5EF4-FFF2-40B4-BE49-F238E27FC236}">
                <a16:creationId xmlns:a16="http://schemas.microsoft.com/office/drawing/2014/main" id="{22503CE2-7855-40AF-95D6-BE8C78D090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9438" y="1830642"/>
            <a:ext cx="2366683" cy="17750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AF189DBB-AFA1-4A72-B954-7873202ED5F6}"/>
              </a:ext>
            </a:extLst>
          </p:cNvPr>
          <p:cNvSpPr txBox="1"/>
          <p:nvPr/>
        </p:nvSpPr>
        <p:spPr>
          <a:xfrm>
            <a:off x="322729" y="0"/>
            <a:ext cx="2420086" cy="523220"/>
          </a:xfrm>
          <a:prstGeom prst="rect">
            <a:avLst/>
          </a:prstGeom>
          <a:noFill/>
        </p:spPr>
        <p:txBody>
          <a:bodyPr wrap="none" rtlCol="0">
            <a:spAutoFit/>
          </a:bodyPr>
          <a:lstStyle/>
          <a:p>
            <a:r>
              <a:rPr lang="en-US" sz="2800" dirty="0"/>
              <a:t>Cost &amp; Benefits</a:t>
            </a:r>
          </a:p>
        </p:txBody>
      </p:sp>
    </p:spTree>
    <p:extLst>
      <p:ext uri="{BB962C8B-B14F-4D97-AF65-F5344CB8AC3E}">
        <p14:creationId xmlns:p14="http://schemas.microsoft.com/office/powerpoint/2010/main" val="375831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86A998-0D85-4D8D-A557-56EC0EB342EC}"/>
              </a:ext>
            </a:extLst>
          </p:cNvPr>
          <p:cNvSpPr/>
          <p:nvPr/>
        </p:nvSpPr>
        <p:spPr>
          <a:xfrm>
            <a:off x="-62630" y="576197"/>
            <a:ext cx="9269260" cy="42839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Rectangle 4">
            <a:extLst>
              <a:ext uri="{FF2B5EF4-FFF2-40B4-BE49-F238E27FC236}">
                <a16:creationId xmlns:a16="http://schemas.microsoft.com/office/drawing/2014/main" id="{5105141D-A6B5-429E-BB5E-54AF693BF906}"/>
              </a:ext>
            </a:extLst>
          </p:cNvPr>
          <p:cNvSpPr/>
          <p:nvPr/>
        </p:nvSpPr>
        <p:spPr>
          <a:xfrm>
            <a:off x="1512454" y="576197"/>
            <a:ext cx="60289" cy="16173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6E2263C-1EE3-43D7-80DE-5B27538D0783}"/>
              </a:ext>
            </a:extLst>
          </p:cNvPr>
          <p:cNvSpPr/>
          <p:nvPr/>
        </p:nvSpPr>
        <p:spPr>
          <a:xfrm>
            <a:off x="1385708" y="576197"/>
            <a:ext cx="60289" cy="1617386"/>
          </a:xfrm>
          <a:prstGeom prst="rect">
            <a:avLst/>
          </a:prstGeom>
          <a:solidFill>
            <a:srgbClr val="0556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1E0F388-78E3-4CA1-8274-D51F5092221E}"/>
              </a:ext>
            </a:extLst>
          </p:cNvPr>
          <p:cNvSpPr/>
          <p:nvPr/>
        </p:nvSpPr>
        <p:spPr>
          <a:xfrm>
            <a:off x="1514244" y="3009213"/>
            <a:ext cx="58498" cy="18508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2DAC878-57E5-4017-BE7A-E938C6293E42}"/>
              </a:ext>
            </a:extLst>
          </p:cNvPr>
          <p:cNvSpPr/>
          <p:nvPr/>
        </p:nvSpPr>
        <p:spPr>
          <a:xfrm>
            <a:off x="1387498" y="3009213"/>
            <a:ext cx="58498" cy="1850886"/>
          </a:xfrm>
          <a:prstGeom prst="rect">
            <a:avLst/>
          </a:prstGeom>
          <a:solidFill>
            <a:srgbClr val="0556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1D1E1B4-F63B-4376-8FCD-9FE5DFE65E70}"/>
              </a:ext>
            </a:extLst>
          </p:cNvPr>
          <p:cNvSpPr/>
          <p:nvPr/>
        </p:nvSpPr>
        <p:spPr>
          <a:xfrm>
            <a:off x="831276" y="2022747"/>
            <a:ext cx="1283602" cy="128360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DEA115E0-9C61-478F-96D2-3715781546C0}"/>
              </a:ext>
            </a:extLst>
          </p:cNvPr>
          <p:cNvGrpSpPr/>
          <p:nvPr/>
        </p:nvGrpSpPr>
        <p:grpSpPr>
          <a:xfrm>
            <a:off x="4572000" y="576197"/>
            <a:ext cx="4377589" cy="3836261"/>
            <a:chOff x="4263522" y="576197"/>
            <a:chExt cx="4889058" cy="4284482"/>
          </a:xfrm>
        </p:grpSpPr>
        <p:sp>
          <p:nvSpPr>
            <p:cNvPr id="32" name="Rectangle 31">
              <a:extLst>
                <a:ext uri="{FF2B5EF4-FFF2-40B4-BE49-F238E27FC236}">
                  <a16:creationId xmlns:a16="http://schemas.microsoft.com/office/drawing/2014/main" id="{B507EAC4-F529-49CA-A58F-8EFE57D18B43}"/>
                </a:ext>
              </a:extLst>
            </p:cNvPr>
            <p:cNvSpPr/>
            <p:nvPr/>
          </p:nvSpPr>
          <p:spPr>
            <a:xfrm>
              <a:off x="4263522" y="576197"/>
              <a:ext cx="58498" cy="428390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CC40BE27-98EF-48D3-AD9D-A3A18F6DE4CF}"/>
                </a:ext>
              </a:extLst>
            </p:cNvPr>
            <p:cNvCxnSpPr>
              <a:cxnSpLocks/>
            </p:cNvCxnSpPr>
            <p:nvPr/>
          </p:nvCxnSpPr>
          <p:spPr>
            <a:xfrm>
              <a:off x="4771697" y="576197"/>
              <a:ext cx="0" cy="4283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5009C72-8B7D-439A-BD3C-FB7DD85A69A0}"/>
                </a:ext>
              </a:extLst>
            </p:cNvPr>
            <p:cNvCxnSpPr>
              <a:cxnSpLocks/>
            </p:cNvCxnSpPr>
            <p:nvPr/>
          </p:nvCxnSpPr>
          <p:spPr>
            <a:xfrm>
              <a:off x="5186856" y="576197"/>
              <a:ext cx="0" cy="4283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5E21CD-499A-412E-8DB0-963123F95364}"/>
                </a:ext>
              </a:extLst>
            </p:cNvPr>
            <p:cNvCxnSpPr>
              <a:cxnSpLocks/>
            </p:cNvCxnSpPr>
            <p:nvPr/>
          </p:nvCxnSpPr>
          <p:spPr>
            <a:xfrm>
              <a:off x="5602015" y="576197"/>
              <a:ext cx="0" cy="4283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18D5D2-172C-411E-8D01-D1FAD0E43BCD}"/>
                </a:ext>
              </a:extLst>
            </p:cNvPr>
            <p:cNvCxnSpPr>
              <a:cxnSpLocks/>
            </p:cNvCxnSpPr>
            <p:nvPr/>
          </p:nvCxnSpPr>
          <p:spPr>
            <a:xfrm>
              <a:off x="6017174" y="576197"/>
              <a:ext cx="0" cy="4283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F7CEF66-2AD2-4899-BE19-BFC3A743809A}"/>
                </a:ext>
              </a:extLst>
            </p:cNvPr>
            <p:cNvCxnSpPr>
              <a:cxnSpLocks/>
            </p:cNvCxnSpPr>
            <p:nvPr/>
          </p:nvCxnSpPr>
          <p:spPr>
            <a:xfrm>
              <a:off x="6432333" y="576197"/>
              <a:ext cx="0" cy="4283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9B97F8D-EC59-4C0D-9944-DAF2C57303DF}"/>
                </a:ext>
              </a:extLst>
            </p:cNvPr>
            <p:cNvCxnSpPr>
              <a:cxnSpLocks/>
            </p:cNvCxnSpPr>
            <p:nvPr/>
          </p:nvCxnSpPr>
          <p:spPr>
            <a:xfrm>
              <a:off x="6847492" y="576197"/>
              <a:ext cx="0" cy="4283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046C841-9711-437A-AE5F-CA0B342D1406}"/>
                </a:ext>
              </a:extLst>
            </p:cNvPr>
            <p:cNvCxnSpPr>
              <a:cxnSpLocks/>
            </p:cNvCxnSpPr>
            <p:nvPr/>
          </p:nvCxnSpPr>
          <p:spPr>
            <a:xfrm>
              <a:off x="7262651" y="576197"/>
              <a:ext cx="0" cy="4283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1CC9FCA-92A4-4407-9146-C4E0E0658897}"/>
                </a:ext>
              </a:extLst>
            </p:cNvPr>
            <p:cNvCxnSpPr>
              <a:cxnSpLocks/>
            </p:cNvCxnSpPr>
            <p:nvPr/>
          </p:nvCxnSpPr>
          <p:spPr>
            <a:xfrm>
              <a:off x="7677810" y="576197"/>
              <a:ext cx="0" cy="4283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3FDC5F2-7F98-4938-80E2-CB694AF6A5FC}"/>
                </a:ext>
              </a:extLst>
            </p:cNvPr>
            <p:cNvCxnSpPr>
              <a:cxnSpLocks/>
            </p:cNvCxnSpPr>
            <p:nvPr/>
          </p:nvCxnSpPr>
          <p:spPr>
            <a:xfrm>
              <a:off x="8092969" y="576197"/>
              <a:ext cx="0" cy="4283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59650D2-757D-442B-8962-2DA9359E3A22}"/>
                </a:ext>
              </a:extLst>
            </p:cNvPr>
            <p:cNvCxnSpPr>
              <a:cxnSpLocks/>
            </p:cNvCxnSpPr>
            <p:nvPr/>
          </p:nvCxnSpPr>
          <p:spPr>
            <a:xfrm>
              <a:off x="8508128" y="576197"/>
              <a:ext cx="0" cy="4283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CE99EF4-67DF-4701-8E1C-68E110C38864}"/>
                </a:ext>
              </a:extLst>
            </p:cNvPr>
            <p:cNvCxnSpPr>
              <a:cxnSpLocks/>
            </p:cNvCxnSpPr>
            <p:nvPr/>
          </p:nvCxnSpPr>
          <p:spPr>
            <a:xfrm>
              <a:off x="8923287" y="576197"/>
              <a:ext cx="0" cy="4283902"/>
            </a:xfrm>
            <a:prstGeom prst="line">
              <a:avLst/>
            </a:prstGeom>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1921FE63-2A3C-4DF6-838D-9D6D4A92396A}"/>
                </a:ext>
              </a:extLst>
            </p:cNvPr>
            <p:cNvSpPr/>
            <p:nvPr/>
          </p:nvSpPr>
          <p:spPr>
            <a:xfrm rot="16200000">
              <a:off x="6692828" y="2400927"/>
              <a:ext cx="48684" cy="487082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896499B2-252D-4887-8666-FBC7D7DFC1D0}"/>
              </a:ext>
            </a:extLst>
          </p:cNvPr>
          <p:cNvGrpSpPr/>
          <p:nvPr/>
        </p:nvGrpSpPr>
        <p:grpSpPr>
          <a:xfrm>
            <a:off x="4842008" y="4379422"/>
            <a:ext cx="4222457" cy="257461"/>
            <a:chOff x="4842008" y="4379422"/>
            <a:chExt cx="4222457" cy="257461"/>
          </a:xfrm>
        </p:grpSpPr>
        <p:sp>
          <p:nvSpPr>
            <p:cNvPr id="60" name="TextBox 59">
              <a:extLst>
                <a:ext uri="{FF2B5EF4-FFF2-40B4-BE49-F238E27FC236}">
                  <a16:creationId xmlns:a16="http://schemas.microsoft.com/office/drawing/2014/main" id="{7674222D-9E6B-4635-A340-DB1C5777711A}"/>
                </a:ext>
              </a:extLst>
            </p:cNvPr>
            <p:cNvSpPr txBox="1"/>
            <p:nvPr/>
          </p:nvSpPr>
          <p:spPr>
            <a:xfrm flipH="1">
              <a:off x="4842008" y="4390662"/>
              <a:ext cx="547677" cy="246221"/>
            </a:xfrm>
            <a:prstGeom prst="rect">
              <a:avLst/>
            </a:prstGeom>
            <a:noFill/>
          </p:spPr>
          <p:txBody>
            <a:bodyPr wrap="square" rtlCol="0">
              <a:spAutoFit/>
            </a:bodyPr>
            <a:lstStyle/>
            <a:p>
              <a:r>
                <a:rPr lang="en-US" sz="1000" dirty="0">
                  <a:solidFill>
                    <a:schemeClr val="bg1"/>
                  </a:solidFill>
                </a:rPr>
                <a:t>400</a:t>
              </a:r>
            </a:p>
          </p:txBody>
        </p:sp>
        <p:sp>
          <p:nvSpPr>
            <p:cNvPr id="61" name="TextBox 60">
              <a:extLst>
                <a:ext uri="{FF2B5EF4-FFF2-40B4-BE49-F238E27FC236}">
                  <a16:creationId xmlns:a16="http://schemas.microsoft.com/office/drawing/2014/main" id="{246DA36B-8736-4E90-B597-46CACAB8D3D9}"/>
                </a:ext>
              </a:extLst>
            </p:cNvPr>
            <p:cNvSpPr txBox="1"/>
            <p:nvPr/>
          </p:nvSpPr>
          <p:spPr>
            <a:xfrm flipH="1">
              <a:off x="5209486" y="4389538"/>
              <a:ext cx="547677" cy="246221"/>
            </a:xfrm>
            <a:prstGeom prst="rect">
              <a:avLst/>
            </a:prstGeom>
            <a:noFill/>
          </p:spPr>
          <p:txBody>
            <a:bodyPr wrap="square" rtlCol="0">
              <a:spAutoFit/>
            </a:bodyPr>
            <a:lstStyle/>
            <a:p>
              <a:r>
                <a:rPr lang="en-US" sz="1000" dirty="0">
                  <a:solidFill>
                    <a:schemeClr val="bg1"/>
                  </a:solidFill>
                </a:rPr>
                <a:t>800</a:t>
              </a:r>
            </a:p>
          </p:txBody>
        </p:sp>
        <p:sp>
          <p:nvSpPr>
            <p:cNvPr id="62" name="TextBox 61">
              <a:extLst>
                <a:ext uri="{FF2B5EF4-FFF2-40B4-BE49-F238E27FC236}">
                  <a16:creationId xmlns:a16="http://schemas.microsoft.com/office/drawing/2014/main" id="{39CACF14-B464-4A41-93A0-AE6A48C180B8}"/>
                </a:ext>
              </a:extLst>
            </p:cNvPr>
            <p:cNvSpPr txBox="1"/>
            <p:nvPr/>
          </p:nvSpPr>
          <p:spPr>
            <a:xfrm flipH="1">
              <a:off x="5576964" y="4388414"/>
              <a:ext cx="547677" cy="246221"/>
            </a:xfrm>
            <a:prstGeom prst="rect">
              <a:avLst/>
            </a:prstGeom>
            <a:noFill/>
          </p:spPr>
          <p:txBody>
            <a:bodyPr wrap="square" rtlCol="0">
              <a:spAutoFit/>
            </a:bodyPr>
            <a:lstStyle/>
            <a:p>
              <a:r>
                <a:rPr lang="en-US" sz="1000" dirty="0">
                  <a:solidFill>
                    <a:schemeClr val="bg1"/>
                  </a:solidFill>
                </a:rPr>
                <a:t>1200</a:t>
              </a:r>
            </a:p>
          </p:txBody>
        </p:sp>
        <p:sp>
          <p:nvSpPr>
            <p:cNvPr id="63" name="TextBox 62">
              <a:extLst>
                <a:ext uri="{FF2B5EF4-FFF2-40B4-BE49-F238E27FC236}">
                  <a16:creationId xmlns:a16="http://schemas.microsoft.com/office/drawing/2014/main" id="{17FCD778-0D42-4C62-9BB5-266C3AD93911}"/>
                </a:ext>
              </a:extLst>
            </p:cNvPr>
            <p:cNvSpPr txBox="1"/>
            <p:nvPr/>
          </p:nvSpPr>
          <p:spPr>
            <a:xfrm flipH="1">
              <a:off x="5944442" y="4387290"/>
              <a:ext cx="547677" cy="246221"/>
            </a:xfrm>
            <a:prstGeom prst="rect">
              <a:avLst/>
            </a:prstGeom>
            <a:noFill/>
          </p:spPr>
          <p:txBody>
            <a:bodyPr wrap="square" rtlCol="0">
              <a:spAutoFit/>
            </a:bodyPr>
            <a:lstStyle/>
            <a:p>
              <a:r>
                <a:rPr lang="en-US" sz="1000" dirty="0">
                  <a:solidFill>
                    <a:schemeClr val="bg1"/>
                  </a:solidFill>
                </a:rPr>
                <a:t>1600</a:t>
              </a:r>
            </a:p>
          </p:txBody>
        </p:sp>
        <p:sp>
          <p:nvSpPr>
            <p:cNvPr id="64" name="TextBox 63">
              <a:extLst>
                <a:ext uri="{FF2B5EF4-FFF2-40B4-BE49-F238E27FC236}">
                  <a16:creationId xmlns:a16="http://schemas.microsoft.com/office/drawing/2014/main" id="{D3150FF0-63E7-465D-A16B-AA8AC48034A8}"/>
                </a:ext>
              </a:extLst>
            </p:cNvPr>
            <p:cNvSpPr txBox="1"/>
            <p:nvPr/>
          </p:nvSpPr>
          <p:spPr>
            <a:xfrm flipH="1">
              <a:off x="6311920" y="4386166"/>
              <a:ext cx="547677" cy="246221"/>
            </a:xfrm>
            <a:prstGeom prst="rect">
              <a:avLst/>
            </a:prstGeom>
            <a:noFill/>
          </p:spPr>
          <p:txBody>
            <a:bodyPr wrap="square" rtlCol="0">
              <a:spAutoFit/>
            </a:bodyPr>
            <a:lstStyle/>
            <a:p>
              <a:r>
                <a:rPr lang="en-US" sz="1000" dirty="0">
                  <a:solidFill>
                    <a:schemeClr val="bg1"/>
                  </a:solidFill>
                </a:rPr>
                <a:t>2000</a:t>
              </a:r>
            </a:p>
          </p:txBody>
        </p:sp>
        <p:sp>
          <p:nvSpPr>
            <p:cNvPr id="65" name="TextBox 64">
              <a:extLst>
                <a:ext uri="{FF2B5EF4-FFF2-40B4-BE49-F238E27FC236}">
                  <a16:creationId xmlns:a16="http://schemas.microsoft.com/office/drawing/2014/main" id="{364752AB-8F91-4D72-953C-61FA34435FB0}"/>
                </a:ext>
              </a:extLst>
            </p:cNvPr>
            <p:cNvSpPr txBox="1"/>
            <p:nvPr/>
          </p:nvSpPr>
          <p:spPr>
            <a:xfrm flipH="1">
              <a:off x="6679398" y="4385042"/>
              <a:ext cx="547677" cy="246221"/>
            </a:xfrm>
            <a:prstGeom prst="rect">
              <a:avLst/>
            </a:prstGeom>
            <a:noFill/>
          </p:spPr>
          <p:txBody>
            <a:bodyPr wrap="square" rtlCol="0">
              <a:spAutoFit/>
            </a:bodyPr>
            <a:lstStyle/>
            <a:p>
              <a:r>
                <a:rPr lang="en-US" sz="1000" dirty="0">
                  <a:solidFill>
                    <a:schemeClr val="bg1"/>
                  </a:solidFill>
                </a:rPr>
                <a:t>2400</a:t>
              </a:r>
            </a:p>
          </p:txBody>
        </p:sp>
        <p:sp>
          <p:nvSpPr>
            <p:cNvPr id="66" name="TextBox 65">
              <a:extLst>
                <a:ext uri="{FF2B5EF4-FFF2-40B4-BE49-F238E27FC236}">
                  <a16:creationId xmlns:a16="http://schemas.microsoft.com/office/drawing/2014/main" id="{7239CAB3-5285-4511-BC9C-62A52C9F344A}"/>
                </a:ext>
              </a:extLst>
            </p:cNvPr>
            <p:cNvSpPr txBox="1"/>
            <p:nvPr/>
          </p:nvSpPr>
          <p:spPr>
            <a:xfrm flipH="1">
              <a:off x="7046876" y="4383918"/>
              <a:ext cx="547677" cy="246221"/>
            </a:xfrm>
            <a:prstGeom prst="rect">
              <a:avLst/>
            </a:prstGeom>
            <a:noFill/>
          </p:spPr>
          <p:txBody>
            <a:bodyPr wrap="square" rtlCol="0">
              <a:spAutoFit/>
            </a:bodyPr>
            <a:lstStyle/>
            <a:p>
              <a:r>
                <a:rPr lang="en-US" sz="1000" dirty="0">
                  <a:solidFill>
                    <a:schemeClr val="bg1"/>
                  </a:solidFill>
                </a:rPr>
                <a:t>2800</a:t>
              </a:r>
            </a:p>
          </p:txBody>
        </p:sp>
        <p:sp>
          <p:nvSpPr>
            <p:cNvPr id="67" name="TextBox 66">
              <a:extLst>
                <a:ext uri="{FF2B5EF4-FFF2-40B4-BE49-F238E27FC236}">
                  <a16:creationId xmlns:a16="http://schemas.microsoft.com/office/drawing/2014/main" id="{3362CBC2-FDA0-4C14-A6DD-31FED1D8CB6D}"/>
                </a:ext>
              </a:extLst>
            </p:cNvPr>
            <p:cNvSpPr txBox="1"/>
            <p:nvPr/>
          </p:nvSpPr>
          <p:spPr>
            <a:xfrm flipH="1">
              <a:off x="7414354" y="4382794"/>
              <a:ext cx="547677" cy="246221"/>
            </a:xfrm>
            <a:prstGeom prst="rect">
              <a:avLst/>
            </a:prstGeom>
            <a:noFill/>
          </p:spPr>
          <p:txBody>
            <a:bodyPr wrap="square" rtlCol="0">
              <a:spAutoFit/>
            </a:bodyPr>
            <a:lstStyle/>
            <a:p>
              <a:r>
                <a:rPr lang="en-US" sz="1000" dirty="0">
                  <a:solidFill>
                    <a:schemeClr val="bg1"/>
                  </a:solidFill>
                </a:rPr>
                <a:t>3200</a:t>
              </a:r>
            </a:p>
          </p:txBody>
        </p:sp>
        <p:sp>
          <p:nvSpPr>
            <p:cNvPr id="68" name="TextBox 67">
              <a:extLst>
                <a:ext uri="{FF2B5EF4-FFF2-40B4-BE49-F238E27FC236}">
                  <a16:creationId xmlns:a16="http://schemas.microsoft.com/office/drawing/2014/main" id="{C103CB24-A36B-4606-BEEA-5031A1B94E5B}"/>
                </a:ext>
              </a:extLst>
            </p:cNvPr>
            <p:cNvSpPr txBox="1"/>
            <p:nvPr/>
          </p:nvSpPr>
          <p:spPr>
            <a:xfrm flipH="1">
              <a:off x="7781832" y="4381670"/>
              <a:ext cx="547677" cy="246221"/>
            </a:xfrm>
            <a:prstGeom prst="rect">
              <a:avLst/>
            </a:prstGeom>
            <a:noFill/>
          </p:spPr>
          <p:txBody>
            <a:bodyPr wrap="square" rtlCol="0">
              <a:spAutoFit/>
            </a:bodyPr>
            <a:lstStyle/>
            <a:p>
              <a:r>
                <a:rPr lang="en-US" sz="1000" dirty="0">
                  <a:solidFill>
                    <a:schemeClr val="bg1"/>
                  </a:solidFill>
                </a:rPr>
                <a:t>3600</a:t>
              </a:r>
            </a:p>
          </p:txBody>
        </p:sp>
        <p:sp>
          <p:nvSpPr>
            <p:cNvPr id="69" name="TextBox 68">
              <a:extLst>
                <a:ext uri="{FF2B5EF4-FFF2-40B4-BE49-F238E27FC236}">
                  <a16:creationId xmlns:a16="http://schemas.microsoft.com/office/drawing/2014/main" id="{884B561F-D16B-48DE-8E8F-F6E7D2BF5614}"/>
                </a:ext>
              </a:extLst>
            </p:cNvPr>
            <p:cNvSpPr txBox="1"/>
            <p:nvPr/>
          </p:nvSpPr>
          <p:spPr>
            <a:xfrm flipH="1">
              <a:off x="8149310" y="4380546"/>
              <a:ext cx="547677" cy="246221"/>
            </a:xfrm>
            <a:prstGeom prst="rect">
              <a:avLst/>
            </a:prstGeom>
            <a:noFill/>
          </p:spPr>
          <p:txBody>
            <a:bodyPr wrap="square" rtlCol="0">
              <a:spAutoFit/>
            </a:bodyPr>
            <a:lstStyle/>
            <a:p>
              <a:r>
                <a:rPr lang="en-US" sz="1000" dirty="0">
                  <a:solidFill>
                    <a:schemeClr val="bg1"/>
                  </a:solidFill>
                </a:rPr>
                <a:t>4000</a:t>
              </a:r>
            </a:p>
          </p:txBody>
        </p:sp>
        <p:sp>
          <p:nvSpPr>
            <p:cNvPr id="70" name="TextBox 69">
              <a:extLst>
                <a:ext uri="{FF2B5EF4-FFF2-40B4-BE49-F238E27FC236}">
                  <a16:creationId xmlns:a16="http://schemas.microsoft.com/office/drawing/2014/main" id="{788E7932-4C02-45C5-8C2F-C958E5329EFA}"/>
                </a:ext>
              </a:extLst>
            </p:cNvPr>
            <p:cNvSpPr txBox="1"/>
            <p:nvPr/>
          </p:nvSpPr>
          <p:spPr>
            <a:xfrm flipH="1">
              <a:off x="8516788" y="4379422"/>
              <a:ext cx="547677" cy="246221"/>
            </a:xfrm>
            <a:prstGeom prst="rect">
              <a:avLst/>
            </a:prstGeom>
            <a:noFill/>
          </p:spPr>
          <p:txBody>
            <a:bodyPr wrap="square" rtlCol="0">
              <a:spAutoFit/>
            </a:bodyPr>
            <a:lstStyle/>
            <a:p>
              <a:r>
                <a:rPr lang="en-US" sz="1000" dirty="0">
                  <a:solidFill>
                    <a:schemeClr val="bg1"/>
                  </a:solidFill>
                </a:rPr>
                <a:t>4400</a:t>
              </a:r>
            </a:p>
          </p:txBody>
        </p:sp>
      </p:grpSp>
      <p:sp>
        <p:nvSpPr>
          <p:cNvPr id="71" name="Rectangle 70">
            <a:extLst>
              <a:ext uri="{FF2B5EF4-FFF2-40B4-BE49-F238E27FC236}">
                <a16:creationId xmlns:a16="http://schemas.microsoft.com/office/drawing/2014/main" id="{0F726C3B-DA67-4B89-BBB5-FF235706C8FF}"/>
              </a:ext>
            </a:extLst>
          </p:cNvPr>
          <p:cNvSpPr/>
          <p:nvPr/>
        </p:nvSpPr>
        <p:spPr>
          <a:xfrm>
            <a:off x="4624379" y="801384"/>
            <a:ext cx="2457120" cy="272383"/>
          </a:xfrm>
          <a:prstGeom prst="rect">
            <a:avLst/>
          </a:prstGeom>
          <a:gradFill flip="none" rotWithShape="1">
            <a:gsLst>
              <a:gs pos="7800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path path="circle">
              <a:fillToRect l="100000" b="100000"/>
            </a:path>
            <a:tileRect t="-100000" r="-100000"/>
          </a:gra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9378B99-C2B6-45DF-AE0A-468A33399EF2}"/>
              </a:ext>
            </a:extLst>
          </p:cNvPr>
          <p:cNvSpPr/>
          <p:nvPr/>
        </p:nvSpPr>
        <p:spPr>
          <a:xfrm>
            <a:off x="4624377" y="1417471"/>
            <a:ext cx="3376447" cy="272383"/>
          </a:xfrm>
          <a:prstGeom prst="rect">
            <a:avLst/>
          </a:prstGeom>
          <a:gradFill flip="none" rotWithShape="1">
            <a:gsLst>
              <a:gs pos="7800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path path="circle">
              <a:fillToRect l="100000" b="100000"/>
            </a:path>
            <a:tileRect t="-100000" r="-100000"/>
          </a:gra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F4156BE-43BA-44D4-9C33-3E7FCEAD2DA3}"/>
              </a:ext>
            </a:extLst>
          </p:cNvPr>
          <p:cNvSpPr/>
          <p:nvPr/>
        </p:nvSpPr>
        <p:spPr>
          <a:xfrm>
            <a:off x="4624378" y="2033558"/>
            <a:ext cx="683739" cy="272383"/>
          </a:xfrm>
          <a:prstGeom prst="rect">
            <a:avLst/>
          </a:prstGeom>
          <a:gradFill flip="none" rotWithShape="1">
            <a:gsLst>
              <a:gs pos="7800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path path="circle">
              <a:fillToRect l="100000" b="100000"/>
            </a:path>
            <a:tileRect t="-100000" r="-100000"/>
          </a:gra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75C47C3-9543-4C46-904E-42A25978859C}"/>
              </a:ext>
            </a:extLst>
          </p:cNvPr>
          <p:cNvSpPr/>
          <p:nvPr/>
        </p:nvSpPr>
        <p:spPr>
          <a:xfrm>
            <a:off x="4624379" y="2649645"/>
            <a:ext cx="532232" cy="272383"/>
          </a:xfrm>
          <a:prstGeom prst="rect">
            <a:avLst/>
          </a:prstGeom>
          <a:gradFill flip="none" rotWithShape="1">
            <a:gsLst>
              <a:gs pos="7800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path path="circle">
              <a:fillToRect l="100000" b="100000"/>
            </a:path>
            <a:tileRect t="-100000" r="-100000"/>
          </a:gra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0668AA4-4F12-48B8-9A45-02CC0E3B632F}"/>
              </a:ext>
            </a:extLst>
          </p:cNvPr>
          <p:cNvSpPr/>
          <p:nvPr/>
        </p:nvSpPr>
        <p:spPr>
          <a:xfrm>
            <a:off x="4621989" y="3265732"/>
            <a:ext cx="1891931" cy="272383"/>
          </a:xfrm>
          <a:prstGeom prst="rect">
            <a:avLst/>
          </a:prstGeom>
          <a:gradFill flip="none" rotWithShape="1">
            <a:gsLst>
              <a:gs pos="7800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path path="circle">
              <a:fillToRect l="100000" b="100000"/>
            </a:path>
            <a:tileRect t="-100000" r="-100000"/>
          </a:gra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D46D7F2-180B-445E-B26B-675CC40199B1}"/>
              </a:ext>
            </a:extLst>
          </p:cNvPr>
          <p:cNvSpPr/>
          <p:nvPr/>
        </p:nvSpPr>
        <p:spPr>
          <a:xfrm>
            <a:off x="4619601" y="3881819"/>
            <a:ext cx="376504" cy="272383"/>
          </a:xfrm>
          <a:prstGeom prst="rect">
            <a:avLst/>
          </a:prstGeom>
          <a:gradFill flip="none" rotWithShape="1">
            <a:gsLst>
              <a:gs pos="7800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path path="circle">
              <a:fillToRect l="100000" b="100000"/>
            </a:path>
            <a:tileRect t="-100000" r="-100000"/>
          </a:gra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D4893006-4AB6-450C-AA36-47D866AA9EDB}"/>
              </a:ext>
            </a:extLst>
          </p:cNvPr>
          <p:cNvSpPr txBox="1"/>
          <p:nvPr/>
        </p:nvSpPr>
        <p:spPr>
          <a:xfrm>
            <a:off x="3226087" y="773685"/>
            <a:ext cx="1286201" cy="300082"/>
          </a:xfrm>
          <a:prstGeom prst="rect">
            <a:avLst/>
          </a:prstGeom>
          <a:noFill/>
        </p:spPr>
        <p:txBody>
          <a:bodyPr wrap="square" rtlCol="0">
            <a:spAutoFit/>
          </a:bodyPr>
          <a:lstStyle/>
          <a:p>
            <a:r>
              <a:rPr lang="en-US" dirty="0">
                <a:solidFill>
                  <a:schemeClr val="bg1"/>
                </a:solidFill>
              </a:rPr>
              <a:t>Raspberry pi 3</a:t>
            </a:r>
          </a:p>
        </p:txBody>
      </p:sp>
      <p:sp>
        <p:nvSpPr>
          <p:cNvPr id="80" name="TextBox 79">
            <a:extLst>
              <a:ext uri="{FF2B5EF4-FFF2-40B4-BE49-F238E27FC236}">
                <a16:creationId xmlns:a16="http://schemas.microsoft.com/office/drawing/2014/main" id="{79745DE8-46E2-48F2-8FCB-65A6CC786CA8}"/>
              </a:ext>
            </a:extLst>
          </p:cNvPr>
          <p:cNvSpPr txBox="1"/>
          <p:nvPr/>
        </p:nvSpPr>
        <p:spPr>
          <a:xfrm>
            <a:off x="3219781" y="1384890"/>
            <a:ext cx="1368549" cy="300082"/>
          </a:xfrm>
          <a:prstGeom prst="rect">
            <a:avLst/>
          </a:prstGeom>
          <a:noFill/>
        </p:spPr>
        <p:txBody>
          <a:bodyPr wrap="square" rtlCol="0">
            <a:spAutoFit/>
          </a:bodyPr>
          <a:lstStyle/>
          <a:p>
            <a:r>
              <a:rPr lang="en-US" dirty="0">
                <a:solidFill>
                  <a:schemeClr val="bg1"/>
                </a:solidFill>
              </a:rPr>
              <a:t>Camera Module</a:t>
            </a:r>
          </a:p>
        </p:txBody>
      </p:sp>
      <p:sp>
        <p:nvSpPr>
          <p:cNvPr id="81" name="TextBox 80">
            <a:extLst>
              <a:ext uri="{FF2B5EF4-FFF2-40B4-BE49-F238E27FC236}">
                <a16:creationId xmlns:a16="http://schemas.microsoft.com/office/drawing/2014/main" id="{91478EFB-6921-4E5B-992A-24A878974209}"/>
              </a:ext>
            </a:extLst>
          </p:cNvPr>
          <p:cNvSpPr txBox="1"/>
          <p:nvPr/>
        </p:nvSpPr>
        <p:spPr>
          <a:xfrm>
            <a:off x="3218612" y="2019708"/>
            <a:ext cx="1223294" cy="300082"/>
          </a:xfrm>
          <a:prstGeom prst="rect">
            <a:avLst/>
          </a:prstGeom>
          <a:noFill/>
        </p:spPr>
        <p:txBody>
          <a:bodyPr wrap="square" rtlCol="0">
            <a:spAutoFit/>
          </a:bodyPr>
          <a:lstStyle/>
          <a:p>
            <a:r>
              <a:rPr lang="en-US" dirty="0">
                <a:solidFill>
                  <a:schemeClr val="bg1"/>
                </a:solidFill>
              </a:rPr>
              <a:t>Hardware Cost</a:t>
            </a:r>
          </a:p>
        </p:txBody>
      </p:sp>
      <p:sp>
        <p:nvSpPr>
          <p:cNvPr id="82" name="TextBox 81">
            <a:extLst>
              <a:ext uri="{FF2B5EF4-FFF2-40B4-BE49-F238E27FC236}">
                <a16:creationId xmlns:a16="http://schemas.microsoft.com/office/drawing/2014/main" id="{A9007474-D02B-46C1-94B5-9238CAB2BC52}"/>
              </a:ext>
            </a:extLst>
          </p:cNvPr>
          <p:cNvSpPr txBox="1"/>
          <p:nvPr/>
        </p:nvSpPr>
        <p:spPr>
          <a:xfrm>
            <a:off x="3218159" y="2635795"/>
            <a:ext cx="1346508" cy="300082"/>
          </a:xfrm>
          <a:prstGeom prst="rect">
            <a:avLst/>
          </a:prstGeom>
          <a:noFill/>
        </p:spPr>
        <p:txBody>
          <a:bodyPr wrap="square" rtlCol="0">
            <a:spAutoFit/>
          </a:bodyPr>
          <a:lstStyle/>
          <a:p>
            <a:r>
              <a:rPr lang="en-US" dirty="0">
                <a:solidFill>
                  <a:schemeClr val="bg1"/>
                </a:solidFill>
              </a:rPr>
              <a:t>Installation Cost</a:t>
            </a:r>
          </a:p>
        </p:txBody>
      </p:sp>
      <p:sp>
        <p:nvSpPr>
          <p:cNvPr id="83" name="TextBox 82">
            <a:extLst>
              <a:ext uri="{FF2B5EF4-FFF2-40B4-BE49-F238E27FC236}">
                <a16:creationId xmlns:a16="http://schemas.microsoft.com/office/drawing/2014/main" id="{69EB8402-37C1-4676-A6FD-EDDA9FCD3A12}"/>
              </a:ext>
            </a:extLst>
          </p:cNvPr>
          <p:cNvSpPr txBox="1"/>
          <p:nvPr/>
        </p:nvSpPr>
        <p:spPr>
          <a:xfrm>
            <a:off x="3217706" y="3251882"/>
            <a:ext cx="1283602" cy="300082"/>
          </a:xfrm>
          <a:prstGeom prst="rect">
            <a:avLst/>
          </a:prstGeom>
          <a:noFill/>
        </p:spPr>
        <p:txBody>
          <a:bodyPr wrap="square" rtlCol="0">
            <a:spAutoFit/>
          </a:bodyPr>
          <a:lstStyle/>
          <a:p>
            <a:r>
              <a:rPr lang="en-US" dirty="0">
                <a:solidFill>
                  <a:schemeClr val="bg1"/>
                </a:solidFill>
              </a:rPr>
              <a:t>Memory </a:t>
            </a:r>
          </a:p>
        </p:txBody>
      </p:sp>
      <p:sp>
        <p:nvSpPr>
          <p:cNvPr id="84" name="TextBox 83">
            <a:extLst>
              <a:ext uri="{FF2B5EF4-FFF2-40B4-BE49-F238E27FC236}">
                <a16:creationId xmlns:a16="http://schemas.microsoft.com/office/drawing/2014/main" id="{D6F60733-E05D-41C0-877E-F7EBD2179BC5}"/>
              </a:ext>
            </a:extLst>
          </p:cNvPr>
          <p:cNvSpPr txBox="1"/>
          <p:nvPr/>
        </p:nvSpPr>
        <p:spPr>
          <a:xfrm>
            <a:off x="3217252" y="3867969"/>
            <a:ext cx="1294131" cy="300082"/>
          </a:xfrm>
          <a:prstGeom prst="rect">
            <a:avLst/>
          </a:prstGeom>
          <a:noFill/>
        </p:spPr>
        <p:txBody>
          <a:bodyPr wrap="square" rtlCol="0">
            <a:spAutoFit/>
          </a:bodyPr>
          <a:lstStyle/>
          <a:p>
            <a:r>
              <a:rPr lang="en-US" dirty="0">
                <a:solidFill>
                  <a:schemeClr val="bg1"/>
                </a:solidFill>
              </a:rPr>
              <a:t>Regular Service </a:t>
            </a:r>
          </a:p>
        </p:txBody>
      </p:sp>
      <p:sp>
        <p:nvSpPr>
          <p:cNvPr id="87" name="Left Bracket 86">
            <a:extLst>
              <a:ext uri="{FF2B5EF4-FFF2-40B4-BE49-F238E27FC236}">
                <a16:creationId xmlns:a16="http://schemas.microsoft.com/office/drawing/2014/main" id="{71189599-9565-4BD1-BF90-5136112BC61C}"/>
              </a:ext>
            </a:extLst>
          </p:cNvPr>
          <p:cNvSpPr/>
          <p:nvPr/>
        </p:nvSpPr>
        <p:spPr>
          <a:xfrm>
            <a:off x="3131943" y="819540"/>
            <a:ext cx="125137" cy="2052299"/>
          </a:xfrm>
          <a:prstGeom prst="leftBracket">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ln>
                <a:solidFill>
                  <a:srgbClr val="FEC20D"/>
                </a:solidFill>
              </a:ln>
              <a:solidFill>
                <a:srgbClr val="FEC20D"/>
              </a:solidFill>
            </a:endParaRPr>
          </a:p>
        </p:txBody>
      </p:sp>
      <p:sp>
        <p:nvSpPr>
          <p:cNvPr id="88" name="Left Bracket 87">
            <a:extLst>
              <a:ext uri="{FF2B5EF4-FFF2-40B4-BE49-F238E27FC236}">
                <a16:creationId xmlns:a16="http://schemas.microsoft.com/office/drawing/2014/main" id="{96065850-36F1-4529-8256-A57DC926F1EA}"/>
              </a:ext>
            </a:extLst>
          </p:cNvPr>
          <p:cNvSpPr/>
          <p:nvPr/>
        </p:nvSpPr>
        <p:spPr>
          <a:xfrm>
            <a:off x="3131943" y="3257945"/>
            <a:ext cx="125137" cy="916169"/>
          </a:xfrm>
          <a:prstGeom prst="leftBracket">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90" name="Picture 89">
            <a:extLst>
              <a:ext uri="{FF2B5EF4-FFF2-40B4-BE49-F238E27FC236}">
                <a16:creationId xmlns:a16="http://schemas.microsoft.com/office/drawing/2014/main" id="{986EBB48-590F-4D0A-9B3D-39121AABF3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2363" y="2319790"/>
            <a:ext cx="660181" cy="6601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2" name="TextBox 91">
            <a:extLst>
              <a:ext uri="{FF2B5EF4-FFF2-40B4-BE49-F238E27FC236}">
                <a16:creationId xmlns:a16="http://schemas.microsoft.com/office/drawing/2014/main" id="{1B938264-E72A-4236-8D49-CDFB44544782}"/>
              </a:ext>
            </a:extLst>
          </p:cNvPr>
          <p:cNvSpPr txBox="1"/>
          <p:nvPr/>
        </p:nvSpPr>
        <p:spPr>
          <a:xfrm rot="16200000">
            <a:off x="1993163" y="1731108"/>
            <a:ext cx="1722395" cy="300082"/>
          </a:xfrm>
          <a:prstGeom prst="rect">
            <a:avLst/>
          </a:prstGeom>
          <a:noFill/>
        </p:spPr>
        <p:txBody>
          <a:bodyPr wrap="none" rtlCol="0">
            <a:spAutoFit/>
          </a:bodyPr>
          <a:lstStyle/>
          <a:p>
            <a:r>
              <a:rPr lang="en-US" b="1" dirty="0">
                <a:solidFill>
                  <a:schemeClr val="bg1"/>
                </a:solidFill>
              </a:rPr>
              <a:t>One Time Investment</a:t>
            </a:r>
          </a:p>
        </p:txBody>
      </p:sp>
      <p:sp>
        <p:nvSpPr>
          <p:cNvPr id="93" name="TextBox 92">
            <a:extLst>
              <a:ext uri="{FF2B5EF4-FFF2-40B4-BE49-F238E27FC236}">
                <a16:creationId xmlns:a16="http://schemas.microsoft.com/office/drawing/2014/main" id="{837DAA61-AE77-4970-B217-B707AF48122E}"/>
              </a:ext>
            </a:extLst>
          </p:cNvPr>
          <p:cNvSpPr txBox="1"/>
          <p:nvPr/>
        </p:nvSpPr>
        <p:spPr>
          <a:xfrm rot="16200000">
            <a:off x="2487602" y="3565988"/>
            <a:ext cx="767518" cy="300082"/>
          </a:xfrm>
          <a:prstGeom prst="rect">
            <a:avLst/>
          </a:prstGeom>
          <a:noFill/>
        </p:spPr>
        <p:txBody>
          <a:bodyPr wrap="none" rtlCol="0">
            <a:spAutoFit/>
          </a:bodyPr>
          <a:lstStyle/>
          <a:p>
            <a:r>
              <a:rPr lang="en-US" b="1" dirty="0">
                <a:solidFill>
                  <a:schemeClr val="bg1"/>
                </a:solidFill>
              </a:rPr>
              <a:t>Per Year</a:t>
            </a:r>
          </a:p>
        </p:txBody>
      </p:sp>
      <p:sp>
        <p:nvSpPr>
          <p:cNvPr id="94" name="TextBox 93">
            <a:extLst>
              <a:ext uri="{FF2B5EF4-FFF2-40B4-BE49-F238E27FC236}">
                <a16:creationId xmlns:a16="http://schemas.microsoft.com/office/drawing/2014/main" id="{E3FAE0B8-BE3C-4896-A9B2-3F04E296F87D}"/>
              </a:ext>
            </a:extLst>
          </p:cNvPr>
          <p:cNvSpPr txBox="1"/>
          <p:nvPr/>
        </p:nvSpPr>
        <p:spPr>
          <a:xfrm>
            <a:off x="454311" y="1384890"/>
            <a:ext cx="229557" cy="2800767"/>
          </a:xfrm>
          <a:prstGeom prst="rect">
            <a:avLst/>
          </a:prstGeom>
          <a:noFill/>
        </p:spPr>
        <p:txBody>
          <a:bodyPr wrap="square" rtlCol="0">
            <a:spAutoFit/>
          </a:bodyPr>
          <a:lstStyle/>
          <a:p>
            <a:pPr algn="ctr"/>
            <a:r>
              <a:rPr lang="en-US" sz="1600" b="1" dirty="0">
                <a:solidFill>
                  <a:schemeClr val="bg1"/>
                </a:solidFill>
              </a:rPr>
              <a:t>INVESTMENTS</a:t>
            </a:r>
          </a:p>
        </p:txBody>
      </p:sp>
      <p:sp>
        <p:nvSpPr>
          <p:cNvPr id="96" name="TextBox 95">
            <a:extLst>
              <a:ext uri="{FF2B5EF4-FFF2-40B4-BE49-F238E27FC236}">
                <a16:creationId xmlns:a16="http://schemas.microsoft.com/office/drawing/2014/main" id="{2F3A8689-F260-4E7D-A612-E3934EEC9376}"/>
              </a:ext>
            </a:extLst>
          </p:cNvPr>
          <p:cNvSpPr txBox="1"/>
          <p:nvPr/>
        </p:nvSpPr>
        <p:spPr>
          <a:xfrm>
            <a:off x="6029832" y="4625643"/>
            <a:ext cx="829766" cy="215444"/>
          </a:xfrm>
          <a:prstGeom prst="rect">
            <a:avLst/>
          </a:prstGeom>
          <a:noFill/>
        </p:spPr>
        <p:txBody>
          <a:bodyPr wrap="square" rtlCol="0">
            <a:spAutoFit/>
          </a:bodyPr>
          <a:lstStyle/>
          <a:p>
            <a:r>
              <a:rPr lang="en-US" sz="800" dirty="0">
                <a:solidFill>
                  <a:schemeClr val="bg1"/>
                </a:solidFill>
              </a:rPr>
              <a:t>Amount in ₹.</a:t>
            </a:r>
          </a:p>
        </p:txBody>
      </p:sp>
      <p:cxnSp>
        <p:nvCxnSpPr>
          <p:cNvPr id="98" name="Straight Arrow Connector 97">
            <a:extLst>
              <a:ext uri="{FF2B5EF4-FFF2-40B4-BE49-F238E27FC236}">
                <a16:creationId xmlns:a16="http://schemas.microsoft.com/office/drawing/2014/main" id="{486AB49C-F5B4-45C8-A9A2-BA5CC060CD5D}"/>
              </a:ext>
            </a:extLst>
          </p:cNvPr>
          <p:cNvCxnSpPr/>
          <p:nvPr/>
        </p:nvCxnSpPr>
        <p:spPr>
          <a:xfrm>
            <a:off x="6748926" y="4746661"/>
            <a:ext cx="547677"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8279954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1000"/>
                                        <p:tgtEl>
                                          <p:spTgt spid="5"/>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90"/>
                                        </p:tgtEl>
                                        <p:attrNameLst>
                                          <p:attrName>style.visibility</p:attrName>
                                        </p:attrNameLst>
                                      </p:cBhvr>
                                      <p:to>
                                        <p:strVal val="visible"/>
                                      </p:to>
                                    </p:set>
                                    <p:animEffect transition="in" filter="fade">
                                      <p:cBhvr>
                                        <p:cTn id="14" dur="500"/>
                                        <p:tgtEl>
                                          <p:spTgt spid="90"/>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2000"/>
                            </p:stCondLst>
                            <p:childTnLst>
                              <p:par>
                                <p:cTn id="20" presetID="22" presetClass="entr" presetSubtype="1" fill="hold" grpId="0" nodeType="after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wipe(up)">
                                      <p:cBhvr>
                                        <p:cTn id="22" dur="750"/>
                                        <p:tgtEl>
                                          <p:spTgt spid="94"/>
                                        </p:tgtEl>
                                      </p:cBhvr>
                                    </p:animEffect>
                                  </p:childTnLst>
                                </p:cTn>
                              </p:par>
                            </p:childTnLst>
                          </p:cTn>
                        </p:par>
                        <p:par>
                          <p:cTn id="23" fill="hold">
                            <p:stCondLst>
                              <p:cond delay="2750"/>
                            </p:stCondLst>
                            <p:childTnLst>
                              <p:par>
                                <p:cTn id="24" presetID="10" presetClass="entr" presetSubtype="0" fill="hold"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750"/>
                                        <p:tgtEl>
                                          <p:spTgt spid="57"/>
                                        </p:tgtEl>
                                      </p:cBhvr>
                                    </p:animEffect>
                                  </p:childTnLst>
                                </p:cTn>
                              </p:par>
                            </p:childTnLst>
                          </p:cTn>
                        </p:par>
                        <p:par>
                          <p:cTn id="27" fill="hold">
                            <p:stCondLst>
                              <p:cond delay="3500"/>
                            </p:stCondLst>
                            <p:childTnLst>
                              <p:par>
                                <p:cTn id="28" presetID="10" presetClass="entr" presetSubtype="0" fill="hold" nodeType="afterEffect">
                                  <p:stCondLst>
                                    <p:cond delay="0"/>
                                  </p:stCondLst>
                                  <p:childTnLst>
                                    <p:set>
                                      <p:cBhvr>
                                        <p:cTn id="29" dur="1" fill="hold">
                                          <p:stCondLst>
                                            <p:cond delay="0"/>
                                          </p:stCondLst>
                                        </p:cTn>
                                        <p:tgtEl>
                                          <p:spTgt spid="95"/>
                                        </p:tgtEl>
                                        <p:attrNameLst>
                                          <p:attrName>style.visibility</p:attrName>
                                        </p:attrNameLst>
                                      </p:cBhvr>
                                      <p:to>
                                        <p:strVal val="visible"/>
                                      </p:to>
                                    </p:set>
                                    <p:animEffect transition="in" filter="fade">
                                      <p:cBhvr>
                                        <p:cTn id="30" dur="500"/>
                                        <p:tgtEl>
                                          <p:spTgt spid="95"/>
                                        </p:tgtEl>
                                      </p:cBhvr>
                                    </p:animEffect>
                                  </p:childTnLst>
                                </p:cTn>
                              </p:par>
                            </p:childTnLst>
                          </p:cTn>
                        </p:par>
                        <p:par>
                          <p:cTn id="31" fill="hold">
                            <p:stCondLst>
                              <p:cond delay="4000"/>
                            </p:stCondLst>
                            <p:childTnLst>
                              <p:par>
                                <p:cTn id="32" presetID="10" presetClass="entr" presetSubtype="0" fill="hold" grpId="0" nodeType="after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fade">
                                      <p:cBhvr>
                                        <p:cTn id="34" dur="500"/>
                                        <p:tgtEl>
                                          <p:spTgt spid="96"/>
                                        </p:tgtEl>
                                      </p:cBhvr>
                                    </p:animEffect>
                                  </p:childTnLst>
                                </p:cTn>
                              </p:par>
                            </p:childTnLst>
                          </p:cTn>
                        </p:par>
                        <p:par>
                          <p:cTn id="35" fill="hold">
                            <p:stCondLst>
                              <p:cond delay="4500"/>
                            </p:stCondLst>
                            <p:childTnLst>
                              <p:par>
                                <p:cTn id="36" presetID="22" presetClass="entr" presetSubtype="8" fill="hold" nodeType="afterEffect">
                                  <p:stCondLst>
                                    <p:cond delay="0"/>
                                  </p:stCondLst>
                                  <p:childTnLst>
                                    <p:set>
                                      <p:cBhvr>
                                        <p:cTn id="37" dur="1" fill="hold">
                                          <p:stCondLst>
                                            <p:cond delay="0"/>
                                          </p:stCondLst>
                                        </p:cTn>
                                        <p:tgtEl>
                                          <p:spTgt spid="98"/>
                                        </p:tgtEl>
                                        <p:attrNameLst>
                                          <p:attrName>style.visibility</p:attrName>
                                        </p:attrNameLst>
                                      </p:cBhvr>
                                      <p:to>
                                        <p:strVal val="visible"/>
                                      </p:to>
                                    </p:set>
                                    <p:animEffect transition="in" filter="wipe(left)">
                                      <p:cBhvr>
                                        <p:cTn id="38" dur="500"/>
                                        <p:tgtEl>
                                          <p:spTgt spid="98"/>
                                        </p:tgtEl>
                                      </p:cBhvr>
                                    </p:animEffect>
                                  </p:childTnLst>
                                </p:cTn>
                              </p:par>
                            </p:childTnLst>
                          </p:cTn>
                        </p:par>
                        <p:par>
                          <p:cTn id="39" fill="hold">
                            <p:stCondLst>
                              <p:cond delay="5000"/>
                            </p:stCondLst>
                            <p:childTnLst>
                              <p:par>
                                <p:cTn id="40" presetID="22" presetClass="entr" presetSubtype="8" fill="hold" grpId="0" nodeType="after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wipe(left)">
                                      <p:cBhvr>
                                        <p:cTn id="42" dur="500"/>
                                        <p:tgtEl>
                                          <p:spTgt spid="79"/>
                                        </p:tgtEl>
                                      </p:cBhvr>
                                    </p:animEffect>
                                  </p:childTnLst>
                                </p:cTn>
                              </p:par>
                            </p:childTnLst>
                          </p:cTn>
                        </p:par>
                        <p:par>
                          <p:cTn id="43" fill="hold">
                            <p:stCondLst>
                              <p:cond delay="5500"/>
                            </p:stCondLst>
                            <p:childTnLst>
                              <p:par>
                                <p:cTn id="44" presetID="22" presetClass="entr" presetSubtype="8" fill="hold" grpId="0" nodeType="afterEffect">
                                  <p:stCondLst>
                                    <p:cond delay="0"/>
                                  </p:stCondLst>
                                  <p:childTnLst>
                                    <p:set>
                                      <p:cBhvr>
                                        <p:cTn id="45" dur="1" fill="hold">
                                          <p:stCondLst>
                                            <p:cond delay="0"/>
                                          </p:stCondLst>
                                        </p:cTn>
                                        <p:tgtEl>
                                          <p:spTgt spid="71"/>
                                        </p:tgtEl>
                                        <p:attrNameLst>
                                          <p:attrName>style.visibility</p:attrName>
                                        </p:attrNameLst>
                                      </p:cBhvr>
                                      <p:to>
                                        <p:strVal val="visible"/>
                                      </p:to>
                                    </p:set>
                                    <p:animEffect transition="in" filter="wipe(left)">
                                      <p:cBhvr>
                                        <p:cTn id="46" dur="1000"/>
                                        <p:tgtEl>
                                          <p:spTgt spid="71"/>
                                        </p:tgtEl>
                                      </p:cBhvr>
                                    </p:animEffect>
                                  </p:childTnLst>
                                </p:cTn>
                              </p:par>
                            </p:childTnLst>
                          </p:cTn>
                        </p:par>
                        <p:par>
                          <p:cTn id="47" fill="hold">
                            <p:stCondLst>
                              <p:cond delay="6500"/>
                            </p:stCondLst>
                            <p:childTnLst>
                              <p:par>
                                <p:cTn id="48" presetID="22" presetClass="entr" presetSubtype="8" fill="hold" grpId="0" nodeType="after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wipe(left)">
                                      <p:cBhvr>
                                        <p:cTn id="50" dur="500"/>
                                        <p:tgtEl>
                                          <p:spTgt spid="80"/>
                                        </p:tgtEl>
                                      </p:cBhvr>
                                    </p:animEffect>
                                  </p:childTnLst>
                                </p:cTn>
                              </p:par>
                            </p:childTnLst>
                          </p:cTn>
                        </p:par>
                        <p:par>
                          <p:cTn id="51" fill="hold">
                            <p:stCondLst>
                              <p:cond delay="7000"/>
                            </p:stCondLst>
                            <p:childTnLst>
                              <p:par>
                                <p:cTn id="52" presetID="22" presetClass="entr" presetSubtype="8" fill="hold" grpId="0" nodeType="after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wipe(left)">
                                      <p:cBhvr>
                                        <p:cTn id="54" dur="1000"/>
                                        <p:tgtEl>
                                          <p:spTgt spid="72"/>
                                        </p:tgtEl>
                                      </p:cBhvr>
                                    </p:animEffect>
                                  </p:childTnLst>
                                </p:cTn>
                              </p:par>
                            </p:childTnLst>
                          </p:cTn>
                        </p:par>
                        <p:par>
                          <p:cTn id="55" fill="hold">
                            <p:stCondLst>
                              <p:cond delay="8000"/>
                            </p:stCondLst>
                            <p:childTnLst>
                              <p:par>
                                <p:cTn id="56" presetID="22" presetClass="entr" presetSubtype="8" fill="hold" grpId="0" nodeType="afterEffect">
                                  <p:stCondLst>
                                    <p:cond delay="0"/>
                                  </p:stCondLst>
                                  <p:childTnLst>
                                    <p:set>
                                      <p:cBhvr>
                                        <p:cTn id="57" dur="1" fill="hold">
                                          <p:stCondLst>
                                            <p:cond delay="0"/>
                                          </p:stCondLst>
                                        </p:cTn>
                                        <p:tgtEl>
                                          <p:spTgt spid="81"/>
                                        </p:tgtEl>
                                        <p:attrNameLst>
                                          <p:attrName>style.visibility</p:attrName>
                                        </p:attrNameLst>
                                      </p:cBhvr>
                                      <p:to>
                                        <p:strVal val="visible"/>
                                      </p:to>
                                    </p:set>
                                    <p:animEffect transition="in" filter="wipe(left)">
                                      <p:cBhvr>
                                        <p:cTn id="58" dur="500"/>
                                        <p:tgtEl>
                                          <p:spTgt spid="81"/>
                                        </p:tgtEl>
                                      </p:cBhvr>
                                    </p:animEffect>
                                  </p:childTnLst>
                                </p:cTn>
                              </p:par>
                            </p:childTnLst>
                          </p:cTn>
                        </p:par>
                        <p:par>
                          <p:cTn id="59" fill="hold">
                            <p:stCondLst>
                              <p:cond delay="8500"/>
                            </p:stCondLst>
                            <p:childTnLst>
                              <p:par>
                                <p:cTn id="60" presetID="22" presetClass="entr" presetSubtype="8" fill="hold" grpId="0" nodeType="after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wipe(left)">
                                      <p:cBhvr>
                                        <p:cTn id="62" dur="1000"/>
                                        <p:tgtEl>
                                          <p:spTgt spid="73"/>
                                        </p:tgtEl>
                                      </p:cBhvr>
                                    </p:animEffect>
                                  </p:childTnLst>
                                </p:cTn>
                              </p:par>
                            </p:childTnLst>
                          </p:cTn>
                        </p:par>
                        <p:par>
                          <p:cTn id="63" fill="hold">
                            <p:stCondLst>
                              <p:cond delay="9500"/>
                            </p:stCondLst>
                            <p:childTnLst>
                              <p:par>
                                <p:cTn id="64" presetID="22" presetClass="entr" presetSubtype="8" fill="hold" grpId="0" nodeType="afterEffect">
                                  <p:stCondLst>
                                    <p:cond delay="0"/>
                                  </p:stCondLst>
                                  <p:childTnLst>
                                    <p:set>
                                      <p:cBhvr>
                                        <p:cTn id="65" dur="1" fill="hold">
                                          <p:stCondLst>
                                            <p:cond delay="0"/>
                                          </p:stCondLst>
                                        </p:cTn>
                                        <p:tgtEl>
                                          <p:spTgt spid="82"/>
                                        </p:tgtEl>
                                        <p:attrNameLst>
                                          <p:attrName>style.visibility</p:attrName>
                                        </p:attrNameLst>
                                      </p:cBhvr>
                                      <p:to>
                                        <p:strVal val="visible"/>
                                      </p:to>
                                    </p:set>
                                    <p:animEffect transition="in" filter="wipe(left)">
                                      <p:cBhvr>
                                        <p:cTn id="66" dur="500"/>
                                        <p:tgtEl>
                                          <p:spTgt spid="82"/>
                                        </p:tgtEl>
                                      </p:cBhvr>
                                    </p:animEffect>
                                  </p:childTnLst>
                                </p:cTn>
                              </p:par>
                            </p:childTnLst>
                          </p:cTn>
                        </p:par>
                        <p:par>
                          <p:cTn id="67" fill="hold">
                            <p:stCondLst>
                              <p:cond delay="10000"/>
                            </p:stCondLst>
                            <p:childTnLst>
                              <p:par>
                                <p:cTn id="68" presetID="22" presetClass="entr" presetSubtype="8" fill="hold" grpId="0" nodeType="afterEffect">
                                  <p:stCondLst>
                                    <p:cond delay="0"/>
                                  </p:stCondLst>
                                  <p:childTnLst>
                                    <p:set>
                                      <p:cBhvr>
                                        <p:cTn id="69" dur="1" fill="hold">
                                          <p:stCondLst>
                                            <p:cond delay="0"/>
                                          </p:stCondLst>
                                        </p:cTn>
                                        <p:tgtEl>
                                          <p:spTgt spid="74"/>
                                        </p:tgtEl>
                                        <p:attrNameLst>
                                          <p:attrName>style.visibility</p:attrName>
                                        </p:attrNameLst>
                                      </p:cBhvr>
                                      <p:to>
                                        <p:strVal val="visible"/>
                                      </p:to>
                                    </p:set>
                                    <p:animEffect transition="in" filter="wipe(left)">
                                      <p:cBhvr>
                                        <p:cTn id="70" dur="1000"/>
                                        <p:tgtEl>
                                          <p:spTgt spid="74"/>
                                        </p:tgtEl>
                                      </p:cBhvr>
                                    </p:animEffect>
                                  </p:childTnLst>
                                </p:cTn>
                              </p:par>
                            </p:childTnLst>
                          </p:cTn>
                        </p:par>
                        <p:par>
                          <p:cTn id="71" fill="hold">
                            <p:stCondLst>
                              <p:cond delay="11000"/>
                            </p:stCondLst>
                            <p:childTnLst>
                              <p:par>
                                <p:cTn id="72" presetID="10" presetClass="entr" presetSubtype="0" fill="hold" grpId="0" nodeType="afterEffect">
                                  <p:stCondLst>
                                    <p:cond delay="0"/>
                                  </p:stCondLst>
                                  <p:childTnLst>
                                    <p:set>
                                      <p:cBhvr>
                                        <p:cTn id="73" dur="1" fill="hold">
                                          <p:stCondLst>
                                            <p:cond delay="0"/>
                                          </p:stCondLst>
                                        </p:cTn>
                                        <p:tgtEl>
                                          <p:spTgt spid="87"/>
                                        </p:tgtEl>
                                        <p:attrNameLst>
                                          <p:attrName>style.visibility</p:attrName>
                                        </p:attrNameLst>
                                      </p:cBhvr>
                                      <p:to>
                                        <p:strVal val="visible"/>
                                      </p:to>
                                    </p:set>
                                    <p:animEffect transition="in" filter="fade">
                                      <p:cBhvr>
                                        <p:cTn id="74" dur="500"/>
                                        <p:tgtEl>
                                          <p:spTgt spid="87"/>
                                        </p:tgtEl>
                                      </p:cBhvr>
                                    </p:animEffect>
                                  </p:childTnLst>
                                </p:cTn>
                              </p:par>
                            </p:childTnLst>
                          </p:cTn>
                        </p:par>
                        <p:par>
                          <p:cTn id="75" fill="hold">
                            <p:stCondLst>
                              <p:cond delay="11500"/>
                            </p:stCondLst>
                            <p:childTnLst>
                              <p:par>
                                <p:cTn id="76" presetID="10" presetClass="entr" presetSubtype="0" fill="hold" grpId="0" nodeType="afterEffect">
                                  <p:stCondLst>
                                    <p:cond delay="0"/>
                                  </p:stCondLst>
                                  <p:childTnLst>
                                    <p:set>
                                      <p:cBhvr>
                                        <p:cTn id="77" dur="1" fill="hold">
                                          <p:stCondLst>
                                            <p:cond delay="0"/>
                                          </p:stCondLst>
                                        </p:cTn>
                                        <p:tgtEl>
                                          <p:spTgt spid="92"/>
                                        </p:tgtEl>
                                        <p:attrNameLst>
                                          <p:attrName>style.visibility</p:attrName>
                                        </p:attrNameLst>
                                      </p:cBhvr>
                                      <p:to>
                                        <p:strVal val="visible"/>
                                      </p:to>
                                    </p:set>
                                    <p:animEffect transition="in" filter="fade">
                                      <p:cBhvr>
                                        <p:cTn id="78" dur="500"/>
                                        <p:tgtEl>
                                          <p:spTgt spid="92"/>
                                        </p:tgtEl>
                                      </p:cBhvr>
                                    </p:animEffect>
                                  </p:childTnLst>
                                </p:cTn>
                              </p:par>
                            </p:childTnLst>
                          </p:cTn>
                        </p:par>
                        <p:par>
                          <p:cTn id="79" fill="hold">
                            <p:stCondLst>
                              <p:cond delay="12000"/>
                            </p:stCondLst>
                            <p:childTnLst>
                              <p:par>
                                <p:cTn id="80" presetID="22" presetClass="entr" presetSubtype="8" fill="hold" grpId="0" nodeType="after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wipe(left)">
                                      <p:cBhvr>
                                        <p:cTn id="82" dur="500"/>
                                        <p:tgtEl>
                                          <p:spTgt spid="83"/>
                                        </p:tgtEl>
                                      </p:cBhvr>
                                    </p:animEffect>
                                  </p:childTnLst>
                                </p:cTn>
                              </p:par>
                            </p:childTnLst>
                          </p:cTn>
                        </p:par>
                        <p:par>
                          <p:cTn id="83" fill="hold">
                            <p:stCondLst>
                              <p:cond delay="12500"/>
                            </p:stCondLst>
                            <p:childTnLst>
                              <p:par>
                                <p:cTn id="84" presetID="22" presetClass="entr" presetSubtype="8" fill="hold" grpId="0" nodeType="afterEffect">
                                  <p:stCondLst>
                                    <p:cond delay="0"/>
                                  </p:stCondLst>
                                  <p:childTnLst>
                                    <p:set>
                                      <p:cBhvr>
                                        <p:cTn id="85" dur="1" fill="hold">
                                          <p:stCondLst>
                                            <p:cond delay="0"/>
                                          </p:stCondLst>
                                        </p:cTn>
                                        <p:tgtEl>
                                          <p:spTgt spid="77"/>
                                        </p:tgtEl>
                                        <p:attrNameLst>
                                          <p:attrName>style.visibility</p:attrName>
                                        </p:attrNameLst>
                                      </p:cBhvr>
                                      <p:to>
                                        <p:strVal val="visible"/>
                                      </p:to>
                                    </p:set>
                                    <p:animEffect transition="in" filter="wipe(left)">
                                      <p:cBhvr>
                                        <p:cTn id="86" dur="1000"/>
                                        <p:tgtEl>
                                          <p:spTgt spid="77"/>
                                        </p:tgtEl>
                                      </p:cBhvr>
                                    </p:animEffect>
                                  </p:childTnLst>
                                </p:cTn>
                              </p:par>
                            </p:childTnLst>
                          </p:cTn>
                        </p:par>
                        <p:par>
                          <p:cTn id="87" fill="hold">
                            <p:stCondLst>
                              <p:cond delay="13500"/>
                            </p:stCondLst>
                            <p:childTnLst>
                              <p:par>
                                <p:cTn id="88" presetID="22" presetClass="entr" presetSubtype="8" fill="hold" grpId="0" nodeType="afterEffect">
                                  <p:stCondLst>
                                    <p:cond delay="0"/>
                                  </p:stCondLst>
                                  <p:childTnLst>
                                    <p:set>
                                      <p:cBhvr>
                                        <p:cTn id="89" dur="1" fill="hold">
                                          <p:stCondLst>
                                            <p:cond delay="0"/>
                                          </p:stCondLst>
                                        </p:cTn>
                                        <p:tgtEl>
                                          <p:spTgt spid="84"/>
                                        </p:tgtEl>
                                        <p:attrNameLst>
                                          <p:attrName>style.visibility</p:attrName>
                                        </p:attrNameLst>
                                      </p:cBhvr>
                                      <p:to>
                                        <p:strVal val="visible"/>
                                      </p:to>
                                    </p:set>
                                    <p:animEffect transition="in" filter="wipe(left)">
                                      <p:cBhvr>
                                        <p:cTn id="90" dur="500"/>
                                        <p:tgtEl>
                                          <p:spTgt spid="84"/>
                                        </p:tgtEl>
                                      </p:cBhvr>
                                    </p:animEffect>
                                  </p:childTnLst>
                                </p:cTn>
                              </p:par>
                            </p:childTnLst>
                          </p:cTn>
                        </p:par>
                        <p:par>
                          <p:cTn id="91" fill="hold">
                            <p:stCondLst>
                              <p:cond delay="14000"/>
                            </p:stCondLst>
                            <p:childTnLst>
                              <p:par>
                                <p:cTn id="92" presetID="22" presetClass="entr" presetSubtype="8" fill="hold" grpId="0" nodeType="afterEffect">
                                  <p:stCondLst>
                                    <p:cond delay="0"/>
                                  </p:stCondLst>
                                  <p:childTnLst>
                                    <p:set>
                                      <p:cBhvr>
                                        <p:cTn id="93" dur="1" fill="hold">
                                          <p:stCondLst>
                                            <p:cond delay="0"/>
                                          </p:stCondLst>
                                        </p:cTn>
                                        <p:tgtEl>
                                          <p:spTgt spid="78"/>
                                        </p:tgtEl>
                                        <p:attrNameLst>
                                          <p:attrName>style.visibility</p:attrName>
                                        </p:attrNameLst>
                                      </p:cBhvr>
                                      <p:to>
                                        <p:strVal val="visible"/>
                                      </p:to>
                                    </p:set>
                                    <p:animEffect transition="in" filter="wipe(left)">
                                      <p:cBhvr>
                                        <p:cTn id="94" dur="1000"/>
                                        <p:tgtEl>
                                          <p:spTgt spid="78"/>
                                        </p:tgtEl>
                                      </p:cBhvr>
                                    </p:animEffect>
                                  </p:childTnLst>
                                </p:cTn>
                              </p:par>
                            </p:childTnLst>
                          </p:cTn>
                        </p:par>
                        <p:par>
                          <p:cTn id="95" fill="hold">
                            <p:stCondLst>
                              <p:cond delay="15000"/>
                            </p:stCondLst>
                            <p:childTnLst>
                              <p:par>
                                <p:cTn id="96" presetID="10" presetClass="entr" presetSubtype="0" fill="hold" grpId="0" nodeType="afterEffect">
                                  <p:stCondLst>
                                    <p:cond delay="0"/>
                                  </p:stCondLst>
                                  <p:childTnLst>
                                    <p:set>
                                      <p:cBhvr>
                                        <p:cTn id="97" dur="1" fill="hold">
                                          <p:stCondLst>
                                            <p:cond delay="0"/>
                                          </p:stCondLst>
                                        </p:cTn>
                                        <p:tgtEl>
                                          <p:spTgt spid="88"/>
                                        </p:tgtEl>
                                        <p:attrNameLst>
                                          <p:attrName>style.visibility</p:attrName>
                                        </p:attrNameLst>
                                      </p:cBhvr>
                                      <p:to>
                                        <p:strVal val="visible"/>
                                      </p:to>
                                    </p:set>
                                    <p:animEffect transition="in" filter="fade">
                                      <p:cBhvr>
                                        <p:cTn id="98" dur="500"/>
                                        <p:tgtEl>
                                          <p:spTgt spid="88"/>
                                        </p:tgtEl>
                                      </p:cBhvr>
                                    </p:animEffect>
                                  </p:childTnLst>
                                </p:cTn>
                              </p:par>
                            </p:childTnLst>
                          </p:cTn>
                        </p:par>
                        <p:par>
                          <p:cTn id="99" fill="hold">
                            <p:stCondLst>
                              <p:cond delay="15500"/>
                            </p:stCondLst>
                            <p:childTnLst>
                              <p:par>
                                <p:cTn id="100" presetID="10" presetClass="entr" presetSubtype="0" fill="hold" grpId="0" nodeType="afterEffect">
                                  <p:stCondLst>
                                    <p:cond delay="0"/>
                                  </p:stCondLst>
                                  <p:childTnLst>
                                    <p:set>
                                      <p:cBhvr>
                                        <p:cTn id="101" dur="1" fill="hold">
                                          <p:stCondLst>
                                            <p:cond delay="0"/>
                                          </p:stCondLst>
                                        </p:cTn>
                                        <p:tgtEl>
                                          <p:spTgt spid="93"/>
                                        </p:tgtEl>
                                        <p:attrNameLst>
                                          <p:attrName>style.visibility</p:attrName>
                                        </p:attrNameLst>
                                      </p:cBhvr>
                                      <p:to>
                                        <p:strVal val="visible"/>
                                      </p:to>
                                    </p:set>
                                    <p:animEffect transition="in" filter="fade">
                                      <p:cBhvr>
                                        <p:cTn id="102" dur="500"/>
                                        <p:tgtEl>
                                          <p:spTgt spid="93"/>
                                        </p:tgtEl>
                                      </p:cBhvr>
                                    </p:animEffect>
                                  </p:childTnLst>
                                </p:cTn>
                              </p:par>
                            </p:childTnLst>
                          </p:cTn>
                        </p:par>
                        <p:par>
                          <p:cTn id="103" fill="hold">
                            <p:stCondLst>
                              <p:cond delay="16000"/>
                            </p:stCondLst>
                            <p:childTnLst>
                              <p:par>
                                <p:cTn id="104" presetID="22" presetClass="entr" presetSubtype="4" fill="hold" grpId="0" nodeType="afterEffect">
                                  <p:stCondLst>
                                    <p:cond delay="0"/>
                                  </p:stCondLst>
                                  <p:childTnLst>
                                    <p:set>
                                      <p:cBhvr>
                                        <p:cTn id="105" dur="1" fill="hold">
                                          <p:stCondLst>
                                            <p:cond delay="0"/>
                                          </p:stCondLst>
                                        </p:cTn>
                                        <p:tgtEl>
                                          <p:spTgt spid="9"/>
                                        </p:tgtEl>
                                        <p:attrNameLst>
                                          <p:attrName>style.visibility</p:attrName>
                                        </p:attrNameLst>
                                      </p:cBhvr>
                                      <p:to>
                                        <p:strVal val="visible"/>
                                      </p:to>
                                    </p:set>
                                    <p:animEffect transition="in" filter="wipe(down)">
                                      <p:cBhvr>
                                        <p:cTn id="106" dur="1000"/>
                                        <p:tgtEl>
                                          <p:spTgt spid="9"/>
                                        </p:tgtEl>
                                      </p:cBhvr>
                                    </p:animEffect>
                                  </p:childTnLst>
                                </p:cTn>
                              </p:par>
                              <p:par>
                                <p:cTn id="107" presetID="22" presetClass="entr" presetSubtype="1" fill="hold" grpId="0" nodeType="withEffect">
                                  <p:stCondLst>
                                    <p:cond delay="0"/>
                                  </p:stCondLst>
                                  <p:childTnLst>
                                    <p:set>
                                      <p:cBhvr>
                                        <p:cTn id="108" dur="1" fill="hold">
                                          <p:stCondLst>
                                            <p:cond delay="0"/>
                                          </p:stCondLst>
                                        </p:cTn>
                                        <p:tgtEl>
                                          <p:spTgt spid="8"/>
                                        </p:tgtEl>
                                        <p:attrNameLst>
                                          <p:attrName>style.visibility</p:attrName>
                                        </p:attrNameLst>
                                      </p:cBhvr>
                                      <p:to>
                                        <p:strVal val="visible"/>
                                      </p:to>
                                    </p:set>
                                    <p:animEffect transition="in" filter="wipe(up)">
                                      <p:cBhvr>
                                        <p:cTn id="10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7" grpId="0" animBg="1"/>
      <p:bldP spid="71" grpId="0" animBg="1"/>
      <p:bldP spid="72" grpId="0" animBg="1"/>
      <p:bldP spid="73" grpId="0" animBg="1"/>
      <p:bldP spid="74" grpId="0" animBg="1"/>
      <p:bldP spid="77" grpId="0" animBg="1"/>
      <p:bldP spid="78" grpId="0" animBg="1"/>
      <p:bldP spid="79" grpId="0"/>
      <p:bldP spid="80" grpId="0"/>
      <p:bldP spid="81" grpId="0"/>
      <p:bldP spid="82" grpId="0"/>
      <p:bldP spid="83" grpId="0"/>
      <p:bldP spid="84" grpId="0"/>
      <p:bldP spid="87" grpId="0" animBg="1"/>
      <p:bldP spid="88" grpId="0" animBg="1"/>
      <p:bldP spid="92" grpId="0"/>
      <p:bldP spid="93" grpId="0"/>
      <p:bldP spid="94" grpId="0"/>
      <p:bldP spid="9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D827E8-55D8-43B4-A34A-9DB2381CB7CA}"/>
              </a:ext>
            </a:extLst>
          </p:cNvPr>
          <p:cNvSpPr/>
          <p:nvPr/>
        </p:nvSpPr>
        <p:spPr>
          <a:xfrm>
            <a:off x="-62630" y="576197"/>
            <a:ext cx="9269260" cy="42839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Rectangle 4">
            <a:extLst>
              <a:ext uri="{FF2B5EF4-FFF2-40B4-BE49-F238E27FC236}">
                <a16:creationId xmlns:a16="http://schemas.microsoft.com/office/drawing/2014/main" id="{983FD14F-B55A-44CE-B40D-E664C17B6088}"/>
              </a:ext>
            </a:extLst>
          </p:cNvPr>
          <p:cNvSpPr/>
          <p:nvPr/>
        </p:nvSpPr>
        <p:spPr>
          <a:xfrm>
            <a:off x="1304818" y="576197"/>
            <a:ext cx="88971" cy="132001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F102D4B-5830-4C27-95FC-FBB7F99556E9}"/>
              </a:ext>
            </a:extLst>
          </p:cNvPr>
          <p:cNvSpPr/>
          <p:nvPr/>
        </p:nvSpPr>
        <p:spPr>
          <a:xfrm rot="5400000">
            <a:off x="1325812" y="1057371"/>
            <a:ext cx="60289" cy="16173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2FB7413-F150-4E8B-90EF-E59DC872AB46}"/>
              </a:ext>
            </a:extLst>
          </p:cNvPr>
          <p:cNvSpPr txBox="1"/>
          <p:nvPr/>
        </p:nvSpPr>
        <p:spPr>
          <a:xfrm>
            <a:off x="547263" y="1957854"/>
            <a:ext cx="1764422" cy="523220"/>
          </a:xfrm>
          <a:prstGeom prst="rect">
            <a:avLst/>
          </a:prstGeom>
          <a:noFill/>
        </p:spPr>
        <p:txBody>
          <a:bodyPr wrap="square" rtlCol="0">
            <a:spAutoFit/>
          </a:bodyPr>
          <a:lstStyle/>
          <a:p>
            <a:r>
              <a:rPr lang="en-US" sz="2800" dirty="0">
                <a:solidFill>
                  <a:srgbClr val="0556CD"/>
                </a:solidFill>
              </a:rPr>
              <a:t>Total Cost</a:t>
            </a:r>
          </a:p>
        </p:txBody>
      </p:sp>
      <p:sp>
        <p:nvSpPr>
          <p:cNvPr id="8" name="Rectangle 7">
            <a:extLst>
              <a:ext uri="{FF2B5EF4-FFF2-40B4-BE49-F238E27FC236}">
                <a16:creationId xmlns:a16="http://schemas.microsoft.com/office/drawing/2014/main" id="{2D10E289-CB4F-4FFC-A5E4-19BD7F44CD3C}"/>
              </a:ext>
            </a:extLst>
          </p:cNvPr>
          <p:cNvSpPr/>
          <p:nvPr/>
        </p:nvSpPr>
        <p:spPr>
          <a:xfrm>
            <a:off x="1304816" y="2563267"/>
            <a:ext cx="88973" cy="229683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961980-6959-4FEF-BA64-AA38585454A0}"/>
              </a:ext>
            </a:extLst>
          </p:cNvPr>
          <p:cNvSpPr/>
          <p:nvPr/>
        </p:nvSpPr>
        <p:spPr>
          <a:xfrm rot="5400000">
            <a:off x="1319158" y="1764170"/>
            <a:ext cx="60289" cy="16173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hart 13">
            <a:extLst>
              <a:ext uri="{FF2B5EF4-FFF2-40B4-BE49-F238E27FC236}">
                <a16:creationId xmlns:a16="http://schemas.microsoft.com/office/drawing/2014/main" id="{C6B490B8-B735-42FC-8518-8C290F6A4142}"/>
              </a:ext>
            </a:extLst>
          </p:cNvPr>
          <p:cNvGraphicFramePr/>
          <p:nvPr>
            <p:extLst>
              <p:ext uri="{D42A27DB-BD31-4B8C-83A1-F6EECF244321}">
                <p14:modId xmlns:p14="http://schemas.microsoft.com/office/powerpoint/2010/main" val="671351013"/>
              </p:ext>
            </p:extLst>
          </p:nvPr>
        </p:nvGraphicFramePr>
        <p:xfrm>
          <a:off x="3413225" y="863490"/>
          <a:ext cx="4691865" cy="3127910"/>
        </p:xfrm>
        <a:graphic>
          <a:graphicData uri="http://schemas.openxmlformats.org/drawingml/2006/chart">
            <c:chart xmlns:c="http://schemas.openxmlformats.org/drawingml/2006/chart" xmlns:r="http://schemas.openxmlformats.org/officeDocument/2006/relationships" r:id="rId2"/>
          </a:graphicData>
        </a:graphic>
      </p:graphicFrame>
      <p:pic>
        <p:nvPicPr>
          <p:cNvPr id="15" name="Picture 14">
            <a:extLst>
              <a:ext uri="{FF2B5EF4-FFF2-40B4-BE49-F238E27FC236}">
                <a16:creationId xmlns:a16="http://schemas.microsoft.com/office/drawing/2014/main" id="{0B002B73-24CD-4081-B9F8-6F873467EE83}"/>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767347" y="1423291"/>
            <a:ext cx="825256" cy="825256"/>
          </a:xfrm>
          <a:prstGeom prst="rect">
            <a:avLst/>
          </a:prstGeom>
        </p:spPr>
      </p:pic>
      <p:pic>
        <p:nvPicPr>
          <p:cNvPr id="16" name="Picture 15">
            <a:extLst>
              <a:ext uri="{FF2B5EF4-FFF2-40B4-BE49-F238E27FC236}">
                <a16:creationId xmlns:a16="http://schemas.microsoft.com/office/drawing/2014/main" id="{DF62090E-F7F2-4324-9FA0-6B2EA603DFA6}"/>
              </a:ext>
            </a:extLst>
          </p:cNvPr>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20537363" flipH="1">
            <a:off x="3984135" y="1246419"/>
            <a:ext cx="862317" cy="862317"/>
          </a:xfrm>
          <a:prstGeom prst="rect">
            <a:avLst/>
          </a:prstGeom>
        </p:spPr>
      </p:pic>
      <p:sp>
        <p:nvSpPr>
          <p:cNvPr id="17" name="TextBox 16">
            <a:extLst>
              <a:ext uri="{FF2B5EF4-FFF2-40B4-BE49-F238E27FC236}">
                <a16:creationId xmlns:a16="http://schemas.microsoft.com/office/drawing/2014/main" id="{14AD08F5-76E1-46DA-9A93-B0E714080F1D}"/>
              </a:ext>
            </a:extLst>
          </p:cNvPr>
          <p:cNvSpPr txBox="1"/>
          <p:nvPr/>
        </p:nvSpPr>
        <p:spPr>
          <a:xfrm>
            <a:off x="7488030" y="1324168"/>
            <a:ext cx="917840" cy="400110"/>
          </a:xfrm>
          <a:prstGeom prst="rect">
            <a:avLst/>
          </a:prstGeom>
          <a:noFill/>
        </p:spPr>
        <p:txBody>
          <a:bodyPr wrap="square" rtlCol="0">
            <a:spAutoFit/>
          </a:bodyPr>
          <a:lstStyle/>
          <a:p>
            <a:r>
              <a:rPr lang="en-US" sz="2000" dirty="0">
                <a:solidFill>
                  <a:schemeClr val="bg1"/>
                </a:solidFill>
              </a:rPr>
              <a:t>₹ 7400</a:t>
            </a:r>
          </a:p>
        </p:txBody>
      </p:sp>
      <p:sp>
        <p:nvSpPr>
          <p:cNvPr id="18" name="TextBox 17">
            <a:extLst>
              <a:ext uri="{FF2B5EF4-FFF2-40B4-BE49-F238E27FC236}">
                <a16:creationId xmlns:a16="http://schemas.microsoft.com/office/drawing/2014/main" id="{AD0E3365-0B5A-4AC3-A6FC-60E1FC078FE5}"/>
              </a:ext>
            </a:extLst>
          </p:cNvPr>
          <p:cNvSpPr txBox="1"/>
          <p:nvPr/>
        </p:nvSpPr>
        <p:spPr>
          <a:xfrm>
            <a:off x="3156020" y="1324168"/>
            <a:ext cx="917497" cy="400110"/>
          </a:xfrm>
          <a:prstGeom prst="rect">
            <a:avLst/>
          </a:prstGeom>
          <a:noFill/>
        </p:spPr>
        <p:txBody>
          <a:bodyPr wrap="square" rtlCol="0">
            <a:spAutoFit/>
          </a:bodyPr>
          <a:lstStyle/>
          <a:p>
            <a:r>
              <a:rPr lang="en-US" sz="2000" dirty="0">
                <a:solidFill>
                  <a:schemeClr val="bg1"/>
                </a:solidFill>
              </a:rPr>
              <a:t>₹ 2400</a:t>
            </a:r>
          </a:p>
        </p:txBody>
      </p:sp>
      <p:sp>
        <p:nvSpPr>
          <p:cNvPr id="19" name="TextBox 18">
            <a:extLst>
              <a:ext uri="{FF2B5EF4-FFF2-40B4-BE49-F238E27FC236}">
                <a16:creationId xmlns:a16="http://schemas.microsoft.com/office/drawing/2014/main" id="{00DC5700-A304-4A57-B2BD-F6C5EF6B8AB2}"/>
              </a:ext>
            </a:extLst>
          </p:cNvPr>
          <p:cNvSpPr txBox="1"/>
          <p:nvPr/>
        </p:nvSpPr>
        <p:spPr>
          <a:xfrm>
            <a:off x="4931175" y="2048492"/>
            <a:ext cx="1655964" cy="400110"/>
          </a:xfrm>
          <a:prstGeom prst="rect">
            <a:avLst/>
          </a:prstGeom>
          <a:noFill/>
        </p:spPr>
        <p:txBody>
          <a:bodyPr wrap="square" rtlCol="0">
            <a:spAutoFit/>
          </a:bodyPr>
          <a:lstStyle/>
          <a:p>
            <a:r>
              <a:rPr lang="en-US" sz="2000" dirty="0">
                <a:solidFill>
                  <a:schemeClr val="bg1"/>
                </a:solidFill>
              </a:rPr>
              <a:t>Total = ₹ 9800</a:t>
            </a:r>
          </a:p>
        </p:txBody>
      </p:sp>
    </p:spTree>
    <p:extLst>
      <p:ext uri="{BB962C8B-B14F-4D97-AF65-F5344CB8AC3E}">
        <p14:creationId xmlns:p14="http://schemas.microsoft.com/office/powerpoint/2010/main" val="16984094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par>
                          <p:cTn id="8" fill="hold">
                            <p:stCondLst>
                              <p:cond delay="10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1000"/>
                                        <p:tgtEl>
                                          <p:spTgt spid="6"/>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2500"/>
                            </p:stCondLst>
                            <p:childTnLst>
                              <p:par>
                                <p:cTn id="17" presetID="21"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heel(1)">
                                      <p:cBhvr>
                                        <p:cTn id="19" dur="2000"/>
                                        <p:tgtEl>
                                          <p:spTgt spid="14"/>
                                        </p:tgtEl>
                                      </p:cBhvr>
                                    </p:animEffect>
                                  </p:childTnLst>
                                </p:cTn>
                              </p:par>
                            </p:childTnLst>
                          </p:cTn>
                        </p:par>
                        <p:par>
                          <p:cTn id="20" fill="hold">
                            <p:stCondLst>
                              <p:cond delay="4500"/>
                            </p:stCondLst>
                            <p:childTnLst>
                              <p:par>
                                <p:cTn id="21" presetID="22" presetClass="entr" presetSubtype="4"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1000"/>
                                        <p:tgtEl>
                                          <p:spTgt spid="15"/>
                                        </p:tgtEl>
                                      </p:cBhvr>
                                    </p:animEffect>
                                  </p:childTnLst>
                                </p:cTn>
                              </p:par>
                            </p:childTnLst>
                          </p:cTn>
                        </p:par>
                        <p:par>
                          <p:cTn id="24" fill="hold">
                            <p:stCondLst>
                              <p:cond delay="55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par>
                          <p:cTn id="28" fill="hold">
                            <p:stCondLst>
                              <p:cond delay="6000"/>
                            </p:stCondLst>
                            <p:childTnLst>
                              <p:par>
                                <p:cTn id="29" presetID="22" presetClass="entr" presetSubtype="4"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1000"/>
                                        <p:tgtEl>
                                          <p:spTgt spid="16"/>
                                        </p:tgtEl>
                                      </p:cBhvr>
                                    </p:animEffect>
                                  </p:childTnLst>
                                </p:cTn>
                              </p:par>
                            </p:childTnLst>
                          </p:cTn>
                        </p:par>
                        <p:par>
                          <p:cTn id="32" fill="hold">
                            <p:stCondLst>
                              <p:cond delay="70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75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750"/>
                                        <p:tgtEl>
                                          <p:spTgt spid="19"/>
                                        </p:tgtEl>
                                      </p:cBhvr>
                                    </p:animEffect>
                                  </p:childTnLst>
                                </p:cTn>
                              </p:par>
                            </p:childTnLst>
                          </p:cTn>
                        </p:par>
                        <p:par>
                          <p:cTn id="40" fill="hold">
                            <p:stCondLst>
                              <p:cond delay="8250"/>
                            </p:stCondLst>
                            <p:childTnLst>
                              <p:par>
                                <p:cTn id="41" presetID="22" presetClass="entr" presetSubtype="4"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down)">
                                      <p:cBhvr>
                                        <p:cTn id="43" dur="500"/>
                                        <p:tgtEl>
                                          <p:spTgt spid="9"/>
                                        </p:tgtEl>
                                      </p:cBhvr>
                                    </p:animEffect>
                                  </p:childTnLst>
                                </p:cTn>
                              </p:par>
                            </p:childTnLst>
                          </p:cTn>
                        </p:par>
                        <p:par>
                          <p:cTn id="44" fill="hold">
                            <p:stCondLst>
                              <p:cond delay="8750"/>
                            </p:stCondLst>
                            <p:childTnLst>
                              <p:par>
                                <p:cTn id="45" presetID="22" presetClass="entr" presetSubtype="1"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up)">
                                      <p:cBhvr>
                                        <p:cTn id="4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animBg="1"/>
      <p:bldP spid="9" grpId="0" animBg="1"/>
      <p:bldGraphic spid="14" grpId="0">
        <p:bldAsOne/>
      </p:bldGraphic>
      <p:bldP spid="17" grpId="0"/>
      <p:bldP spid="18" grpId="0"/>
      <p:bldP spid="1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86A998-0D85-4D8D-A557-56EC0EB342EC}"/>
              </a:ext>
            </a:extLst>
          </p:cNvPr>
          <p:cNvSpPr/>
          <p:nvPr/>
        </p:nvSpPr>
        <p:spPr>
          <a:xfrm>
            <a:off x="-62630" y="576197"/>
            <a:ext cx="9269260" cy="42839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57" name="Group 56">
            <a:extLst>
              <a:ext uri="{FF2B5EF4-FFF2-40B4-BE49-F238E27FC236}">
                <a16:creationId xmlns:a16="http://schemas.microsoft.com/office/drawing/2014/main" id="{DEA115E0-9C61-478F-96D2-3715781546C0}"/>
              </a:ext>
            </a:extLst>
          </p:cNvPr>
          <p:cNvGrpSpPr/>
          <p:nvPr/>
        </p:nvGrpSpPr>
        <p:grpSpPr>
          <a:xfrm>
            <a:off x="4572000" y="576197"/>
            <a:ext cx="4377589" cy="3836261"/>
            <a:chOff x="4263522" y="576197"/>
            <a:chExt cx="4889058" cy="4284482"/>
          </a:xfrm>
        </p:grpSpPr>
        <p:sp>
          <p:nvSpPr>
            <p:cNvPr id="32" name="Rectangle 31">
              <a:extLst>
                <a:ext uri="{FF2B5EF4-FFF2-40B4-BE49-F238E27FC236}">
                  <a16:creationId xmlns:a16="http://schemas.microsoft.com/office/drawing/2014/main" id="{B507EAC4-F529-49CA-A58F-8EFE57D18B43}"/>
                </a:ext>
              </a:extLst>
            </p:cNvPr>
            <p:cNvSpPr/>
            <p:nvPr/>
          </p:nvSpPr>
          <p:spPr>
            <a:xfrm>
              <a:off x="4263522" y="576197"/>
              <a:ext cx="58498" cy="428390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CC40BE27-98EF-48D3-AD9D-A3A18F6DE4CF}"/>
                </a:ext>
              </a:extLst>
            </p:cNvPr>
            <p:cNvCxnSpPr>
              <a:cxnSpLocks/>
            </p:cNvCxnSpPr>
            <p:nvPr/>
          </p:nvCxnSpPr>
          <p:spPr>
            <a:xfrm>
              <a:off x="4771697" y="576197"/>
              <a:ext cx="0" cy="4283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5009C72-8B7D-439A-BD3C-FB7DD85A69A0}"/>
                </a:ext>
              </a:extLst>
            </p:cNvPr>
            <p:cNvCxnSpPr>
              <a:cxnSpLocks/>
            </p:cNvCxnSpPr>
            <p:nvPr/>
          </p:nvCxnSpPr>
          <p:spPr>
            <a:xfrm>
              <a:off x="5186856" y="576197"/>
              <a:ext cx="0" cy="4283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5E21CD-499A-412E-8DB0-963123F95364}"/>
                </a:ext>
              </a:extLst>
            </p:cNvPr>
            <p:cNvCxnSpPr>
              <a:cxnSpLocks/>
            </p:cNvCxnSpPr>
            <p:nvPr/>
          </p:nvCxnSpPr>
          <p:spPr>
            <a:xfrm>
              <a:off x="5602015" y="576197"/>
              <a:ext cx="0" cy="4283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18D5D2-172C-411E-8D01-D1FAD0E43BCD}"/>
                </a:ext>
              </a:extLst>
            </p:cNvPr>
            <p:cNvCxnSpPr>
              <a:cxnSpLocks/>
            </p:cNvCxnSpPr>
            <p:nvPr/>
          </p:nvCxnSpPr>
          <p:spPr>
            <a:xfrm>
              <a:off x="6017174" y="576197"/>
              <a:ext cx="0" cy="4283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F7CEF66-2AD2-4899-BE19-BFC3A743809A}"/>
                </a:ext>
              </a:extLst>
            </p:cNvPr>
            <p:cNvCxnSpPr>
              <a:cxnSpLocks/>
            </p:cNvCxnSpPr>
            <p:nvPr/>
          </p:nvCxnSpPr>
          <p:spPr>
            <a:xfrm>
              <a:off x="6432333" y="576197"/>
              <a:ext cx="0" cy="4283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9B97F8D-EC59-4C0D-9944-DAF2C57303DF}"/>
                </a:ext>
              </a:extLst>
            </p:cNvPr>
            <p:cNvCxnSpPr>
              <a:cxnSpLocks/>
            </p:cNvCxnSpPr>
            <p:nvPr/>
          </p:nvCxnSpPr>
          <p:spPr>
            <a:xfrm>
              <a:off x="6847492" y="576197"/>
              <a:ext cx="0" cy="4283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046C841-9711-437A-AE5F-CA0B342D1406}"/>
                </a:ext>
              </a:extLst>
            </p:cNvPr>
            <p:cNvCxnSpPr>
              <a:cxnSpLocks/>
            </p:cNvCxnSpPr>
            <p:nvPr/>
          </p:nvCxnSpPr>
          <p:spPr>
            <a:xfrm>
              <a:off x="7262651" y="576197"/>
              <a:ext cx="0" cy="4283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1CC9FCA-92A4-4407-9146-C4E0E0658897}"/>
                </a:ext>
              </a:extLst>
            </p:cNvPr>
            <p:cNvCxnSpPr>
              <a:cxnSpLocks/>
            </p:cNvCxnSpPr>
            <p:nvPr/>
          </p:nvCxnSpPr>
          <p:spPr>
            <a:xfrm>
              <a:off x="7677810" y="576197"/>
              <a:ext cx="0" cy="4283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3FDC5F2-7F98-4938-80E2-CB694AF6A5FC}"/>
                </a:ext>
              </a:extLst>
            </p:cNvPr>
            <p:cNvCxnSpPr>
              <a:cxnSpLocks/>
            </p:cNvCxnSpPr>
            <p:nvPr/>
          </p:nvCxnSpPr>
          <p:spPr>
            <a:xfrm>
              <a:off x="8092969" y="576197"/>
              <a:ext cx="0" cy="4283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59650D2-757D-442B-8962-2DA9359E3A22}"/>
                </a:ext>
              </a:extLst>
            </p:cNvPr>
            <p:cNvCxnSpPr>
              <a:cxnSpLocks/>
            </p:cNvCxnSpPr>
            <p:nvPr/>
          </p:nvCxnSpPr>
          <p:spPr>
            <a:xfrm>
              <a:off x="8508128" y="576197"/>
              <a:ext cx="0" cy="42839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CE99EF4-67DF-4701-8E1C-68E110C38864}"/>
                </a:ext>
              </a:extLst>
            </p:cNvPr>
            <p:cNvCxnSpPr>
              <a:cxnSpLocks/>
            </p:cNvCxnSpPr>
            <p:nvPr/>
          </p:nvCxnSpPr>
          <p:spPr>
            <a:xfrm>
              <a:off x="8923287" y="576197"/>
              <a:ext cx="0" cy="4283902"/>
            </a:xfrm>
            <a:prstGeom prst="line">
              <a:avLst/>
            </a:prstGeom>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1921FE63-2A3C-4DF6-838D-9D6D4A92396A}"/>
                </a:ext>
              </a:extLst>
            </p:cNvPr>
            <p:cNvSpPr/>
            <p:nvPr/>
          </p:nvSpPr>
          <p:spPr>
            <a:xfrm rot="16200000">
              <a:off x="6692828" y="2400927"/>
              <a:ext cx="48684" cy="487082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896499B2-252D-4887-8666-FBC7D7DFC1D0}"/>
              </a:ext>
            </a:extLst>
          </p:cNvPr>
          <p:cNvGrpSpPr/>
          <p:nvPr/>
        </p:nvGrpSpPr>
        <p:grpSpPr>
          <a:xfrm>
            <a:off x="4842008" y="4379422"/>
            <a:ext cx="4222457" cy="257461"/>
            <a:chOff x="4842008" y="4379422"/>
            <a:chExt cx="4222457" cy="257461"/>
          </a:xfrm>
        </p:grpSpPr>
        <p:sp>
          <p:nvSpPr>
            <p:cNvPr id="60" name="TextBox 59">
              <a:extLst>
                <a:ext uri="{FF2B5EF4-FFF2-40B4-BE49-F238E27FC236}">
                  <a16:creationId xmlns:a16="http://schemas.microsoft.com/office/drawing/2014/main" id="{7674222D-9E6B-4635-A340-DB1C5777711A}"/>
                </a:ext>
              </a:extLst>
            </p:cNvPr>
            <p:cNvSpPr txBox="1"/>
            <p:nvPr/>
          </p:nvSpPr>
          <p:spPr>
            <a:xfrm flipH="1">
              <a:off x="4842008" y="4390662"/>
              <a:ext cx="547677" cy="246221"/>
            </a:xfrm>
            <a:prstGeom prst="rect">
              <a:avLst/>
            </a:prstGeom>
            <a:noFill/>
          </p:spPr>
          <p:txBody>
            <a:bodyPr wrap="square" rtlCol="0">
              <a:spAutoFit/>
            </a:bodyPr>
            <a:lstStyle/>
            <a:p>
              <a:r>
                <a:rPr lang="en-US" sz="1000" dirty="0">
                  <a:solidFill>
                    <a:schemeClr val="bg1"/>
                  </a:solidFill>
                </a:rPr>
                <a:t>400</a:t>
              </a:r>
            </a:p>
          </p:txBody>
        </p:sp>
        <p:sp>
          <p:nvSpPr>
            <p:cNvPr id="61" name="TextBox 60">
              <a:extLst>
                <a:ext uri="{FF2B5EF4-FFF2-40B4-BE49-F238E27FC236}">
                  <a16:creationId xmlns:a16="http://schemas.microsoft.com/office/drawing/2014/main" id="{246DA36B-8736-4E90-B597-46CACAB8D3D9}"/>
                </a:ext>
              </a:extLst>
            </p:cNvPr>
            <p:cNvSpPr txBox="1"/>
            <p:nvPr/>
          </p:nvSpPr>
          <p:spPr>
            <a:xfrm flipH="1">
              <a:off x="5209486" y="4389538"/>
              <a:ext cx="547677" cy="246221"/>
            </a:xfrm>
            <a:prstGeom prst="rect">
              <a:avLst/>
            </a:prstGeom>
            <a:noFill/>
          </p:spPr>
          <p:txBody>
            <a:bodyPr wrap="square" rtlCol="0">
              <a:spAutoFit/>
            </a:bodyPr>
            <a:lstStyle/>
            <a:p>
              <a:r>
                <a:rPr lang="en-US" sz="1000" dirty="0">
                  <a:solidFill>
                    <a:schemeClr val="bg1"/>
                  </a:solidFill>
                </a:rPr>
                <a:t>800</a:t>
              </a:r>
            </a:p>
          </p:txBody>
        </p:sp>
        <p:sp>
          <p:nvSpPr>
            <p:cNvPr id="62" name="TextBox 61">
              <a:extLst>
                <a:ext uri="{FF2B5EF4-FFF2-40B4-BE49-F238E27FC236}">
                  <a16:creationId xmlns:a16="http://schemas.microsoft.com/office/drawing/2014/main" id="{39CACF14-B464-4A41-93A0-AE6A48C180B8}"/>
                </a:ext>
              </a:extLst>
            </p:cNvPr>
            <p:cNvSpPr txBox="1"/>
            <p:nvPr/>
          </p:nvSpPr>
          <p:spPr>
            <a:xfrm flipH="1">
              <a:off x="5576964" y="4388414"/>
              <a:ext cx="547677" cy="246221"/>
            </a:xfrm>
            <a:prstGeom prst="rect">
              <a:avLst/>
            </a:prstGeom>
            <a:noFill/>
          </p:spPr>
          <p:txBody>
            <a:bodyPr wrap="square" rtlCol="0">
              <a:spAutoFit/>
            </a:bodyPr>
            <a:lstStyle/>
            <a:p>
              <a:r>
                <a:rPr lang="en-US" sz="1000" dirty="0">
                  <a:solidFill>
                    <a:schemeClr val="bg1"/>
                  </a:solidFill>
                </a:rPr>
                <a:t>1200</a:t>
              </a:r>
            </a:p>
          </p:txBody>
        </p:sp>
        <p:sp>
          <p:nvSpPr>
            <p:cNvPr id="63" name="TextBox 62">
              <a:extLst>
                <a:ext uri="{FF2B5EF4-FFF2-40B4-BE49-F238E27FC236}">
                  <a16:creationId xmlns:a16="http://schemas.microsoft.com/office/drawing/2014/main" id="{17FCD778-0D42-4C62-9BB5-266C3AD93911}"/>
                </a:ext>
              </a:extLst>
            </p:cNvPr>
            <p:cNvSpPr txBox="1"/>
            <p:nvPr/>
          </p:nvSpPr>
          <p:spPr>
            <a:xfrm flipH="1">
              <a:off x="5944442" y="4387290"/>
              <a:ext cx="547677" cy="246221"/>
            </a:xfrm>
            <a:prstGeom prst="rect">
              <a:avLst/>
            </a:prstGeom>
            <a:noFill/>
          </p:spPr>
          <p:txBody>
            <a:bodyPr wrap="square" rtlCol="0">
              <a:spAutoFit/>
            </a:bodyPr>
            <a:lstStyle/>
            <a:p>
              <a:r>
                <a:rPr lang="en-US" sz="1000" dirty="0">
                  <a:solidFill>
                    <a:schemeClr val="bg1"/>
                  </a:solidFill>
                </a:rPr>
                <a:t>1600</a:t>
              </a:r>
            </a:p>
          </p:txBody>
        </p:sp>
        <p:sp>
          <p:nvSpPr>
            <p:cNvPr id="64" name="TextBox 63">
              <a:extLst>
                <a:ext uri="{FF2B5EF4-FFF2-40B4-BE49-F238E27FC236}">
                  <a16:creationId xmlns:a16="http://schemas.microsoft.com/office/drawing/2014/main" id="{D3150FF0-63E7-465D-A16B-AA8AC48034A8}"/>
                </a:ext>
              </a:extLst>
            </p:cNvPr>
            <p:cNvSpPr txBox="1"/>
            <p:nvPr/>
          </p:nvSpPr>
          <p:spPr>
            <a:xfrm flipH="1">
              <a:off x="6311920" y="4386166"/>
              <a:ext cx="547677" cy="246221"/>
            </a:xfrm>
            <a:prstGeom prst="rect">
              <a:avLst/>
            </a:prstGeom>
            <a:noFill/>
          </p:spPr>
          <p:txBody>
            <a:bodyPr wrap="square" rtlCol="0">
              <a:spAutoFit/>
            </a:bodyPr>
            <a:lstStyle/>
            <a:p>
              <a:r>
                <a:rPr lang="en-US" sz="1000" dirty="0">
                  <a:solidFill>
                    <a:schemeClr val="bg1"/>
                  </a:solidFill>
                </a:rPr>
                <a:t>2000</a:t>
              </a:r>
            </a:p>
          </p:txBody>
        </p:sp>
        <p:sp>
          <p:nvSpPr>
            <p:cNvPr id="65" name="TextBox 64">
              <a:extLst>
                <a:ext uri="{FF2B5EF4-FFF2-40B4-BE49-F238E27FC236}">
                  <a16:creationId xmlns:a16="http://schemas.microsoft.com/office/drawing/2014/main" id="{364752AB-8F91-4D72-953C-61FA34435FB0}"/>
                </a:ext>
              </a:extLst>
            </p:cNvPr>
            <p:cNvSpPr txBox="1"/>
            <p:nvPr/>
          </p:nvSpPr>
          <p:spPr>
            <a:xfrm flipH="1">
              <a:off x="6679398" y="4385042"/>
              <a:ext cx="547677" cy="246221"/>
            </a:xfrm>
            <a:prstGeom prst="rect">
              <a:avLst/>
            </a:prstGeom>
            <a:noFill/>
          </p:spPr>
          <p:txBody>
            <a:bodyPr wrap="square" rtlCol="0">
              <a:spAutoFit/>
            </a:bodyPr>
            <a:lstStyle/>
            <a:p>
              <a:r>
                <a:rPr lang="en-US" sz="1000" dirty="0">
                  <a:solidFill>
                    <a:schemeClr val="bg1"/>
                  </a:solidFill>
                </a:rPr>
                <a:t>2400</a:t>
              </a:r>
            </a:p>
          </p:txBody>
        </p:sp>
        <p:sp>
          <p:nvSpPr>
            <p:cNvPr id="66" name="TextBox 65">
              <a:extLst>
                <a:ext uri="{FF2B5EF4-FFF2-40B4-BE49-F238E27FC236}">
                  <a16:creationId xmlns:a16="http://schemas.microsoft.com/office/drawing/2014/main" id="{7239CAB3-5285-4511-BC9C-62A52C9F344A}"/>
                </a:ext>
              </a:extLst>
            </p:cNvPr>
            <p:cNvSpPr txBox="1"/>
            <p:nvPr/>
          </p:nvSpPr>
          <p:spPr>
            <a:xfrm flipH="1">
              <a:off x="7046876" y="4383918"/>
              <a:ext cx="547677" cy="246221"/>
            </a:xfrm>
            <a:prstGeom prst="rect">
              <a:avLst/>
            </a:prstGeom>
            <a:noFill/>
          </p:spPr>
          <p:txBody>
            <a:bodyPr wrap="square" rtlCol="0">
              <a:spAutoFit/>
            </a:bodyPr>
            <a:lstStyle/>
            <a:p>
              <a:r>
                <a:rPr lang="en-US" sz="1000" dirty="0">
                  <a:solidFill>
                    <a:schemeClr val="bg1"/>
                  </a:solidFill>
                </a:rPr>
                <a:t>2800</a:t>
              </a:r>
            </a:p>
          </p:txBody>
        </p:sp>
        <p:sp>
          <p:nvSpPr>
            <p:cNvPr id="67" name="TextBox 66">
              <a:extLst>
                <a:ext uri="{FF2B5EF4-FFF2-40B4-BE49-F238E27FC236}">
                  <a16:creationId xmlns:a16="http://schemas.microsoft.com/office/drawing/2014/main" id="{3362CBC2-FDA0-4C14-A6DD-31FED1D8CB6D}"/>
                </a:ext>
              </a:extLst>
            </p:cNvPr>
            <p:cNvSpPr txBox="1"/>
            <p:nvPr/>
          </p:nvSpPr>
          <p:spPr>
            <a:xfrm flipH="1">
              <a:off x="7414354" y="4382794"/>
              <a:ext cx="547677" cy="246221"/>
            </a:xfrm>
            <a:prstGeom prst="rect">
              <a:avLst/>
            </a:prstGeom>
            <a:noFill/>
          </p:spPr>
          <p:txBody>
            <a:bodyPr wrap="square" rtlCol="0">
              <a:spAutoFit/>
            </a:bodyPr>
            <a:lstStyle/>
            <a:p>
              <a:r>
                <a:rPr lang="en-US" sz="1000" dirty="0">
                  <a:solidFill>
                    <a:schemeClr val="bg1"/>
                  </a:solidFill>
                </a:rPr>
                <a:t>3200</a:t>
              </a:r>
            </a:p>
          </p:txBody>
        </p:sp>
        <p:sp>
          <p:nvSpPr>
            <p:cNvPr id="68" name="TextBox 67">
              <a:extLst>
                <a:ext uri="{FF2B5EF4-FFF2-40B4-BE49-F238E27FC236}">
                  <a16:creationId xmlns:a16="http://schemas.microsoft.com/office/drawing/2014/main" id="{C103CB24-A36B-4606-BEEA-5031A1B94E5B}"/>
                </a:ext>
              </a:extLst>
            </p:cNvPr>
            <p:cNvSpPr txBox="1"/>
            <p:nvPr/>
          </p:nvSpPr>
          <p:spPr>
            <a:xfrm flipH="1">
              <a:off x="7781832" y="4381670"/>
              <a:ext cx="547677" cy="246221"/>
            </a:xfrm>
            <a:prstGeom prst="rect">
              <a:avLst/>
            </a:prstGeom>
            <a:noFill/>
          </p:spPr>
          <p:txBody>
            <a:bodyPr wrap="square" rtlCol="0">
              <a:spAutoFit/>
            </a:bodyPr>
            <a:lstStyle/>
            <a:p>
              <a:r>
                <a:rPr lang="en-US" sz="1000" dirty="0">
                  <a:solidFill>
                    <a:schemeClr val="bg1"/>
                  </a:solidFill>
                </a:rPr>
                <a:t>3600</a:t>
              </a:r>
            </a:p>
          </p:txBody>
        </p:sp>
        <p:sp>
          <p:nvSpPr>
            <p:cNvPr id="69" name="TextBox 68">
              <a:extLst>
                <a:ext uri="{FF2B5EF4-FFF2-40B4-BE49-F238E27FC236}">
                  <a16:creationId xmlns:a16="http://schemas.microsoft.com/office/drawing/2014/main" id="{884B561F-D16B-48DE-8E8F-F6E7D2BF5614}"/>
                </a:ext>
              </a:extLst>
            </p:cNvPr>
            <p:cNvSpPr txBox="1"/>
            <p:nvPr/>
          </p:nvSpPr>
          <p:spPr>
            <a:xfrm flipH="1">
              <a:off x="8149310" y="4380546"/>
              <a:ext cx="547677" cy="246221"/>
            </a:xfrm>
            <a:prstGeom prst="rect">
              <a:avLst/>
            </a:prstGeom>
            <a:noFill/>
          </p:spPr>
          <p:txBody>
            <a:bodyPr wrap="square" rtlCol="0">
              <a:spAutoFit/>
            </a:bodyPr>
            <a:lstStyle/>
            <a:p>
              <a:r>
                <a:rPr lang="en-US" sz="1000" dirty="0">
                  <a:solidFill>
                    <a:schemeClr val="bg1"/>
                  </a:solidFill>
                </a:rPr>
                <a:t>4000</a:t>
              </a:r>
            </a:p>
          </p:txBody>
        </p:sp>
        <p:sp>
          <p:nvSpPr>
            <p:cNvPr id="70" name="TextBox 69">
              <a:extLst>
                <a:ext uri="{FF2B5EF4-FFF2-40B4-BE49-F238E27FC236}">
                  <a16:creationId xmlns:a16="http://schemas.microsoft.com/office/drawing/2014/main" id="{788E7932-4C02-45C5-8C2F-C958E5329EFA}"/>
                </a:ext>
              </a:extLst>
            </p:cNvPr>
            <p:cNvSpPr txBox="1"/>
            <p:nvPr/>
          </p:nvSpPr>
          <p:spPr>
            <a:xfrm flipH="1">
              <a:off x="8516788" y="4379422"/>
              <a:ext cx="547677" cy="246221"/>
            </a:xfrm>
            <a:prstGeom prst="rect">
              <a:avLst/>
            </a:prstGeom>
            <a:noFill/>
          </p:spPr>
          <p:txBody>
            <a:bodyPr wrap="square" rtlCol="0">
              <a:spAutoFit/>
            </a:bodyPr>
            <a:lstStyle/>
            <a:p>
              <a:r>
                <a:rPr lang="en-US" sz="1000" dirty="0">
                  <a:solidFill>
                    <a:schemeClr val="bg1"/>
                  </a:solidFill>
                </a:rPr>
                <a:t>4400</a:t>
              </a:r>
            </a:p>
          </p:txBody>
        </p:sp>
      </p:grpSp>
      <p:sp>
        <p:nvSpPr>
          <p:cNvPr id="71" name="Rectangle 70">
            <a:extLst>
              <a:ext uri="{FF2B5EF4-FFF2-40B4-BE49-F238E27FC236}">
                <a16:creationId xmlns:a16="http://schemas.microsoft.com/office/drawing/2014/main" id="{0F726C3B-DA67-4B89-BBB5-FF235706C8FF}"/>
              </a:ext>
            </a:extLst>
          </p:cNvPr>
          <p:cNvSpPr/>
          <p:nvPr/>
        </p:nvSpPr>
        <p:spPr>
          <a:xfrm>
            <a:off x="4624379" y="801384"/>
            <a:ext cx="836017" cy="27238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9378B99-C2B6-45DF-AE0A-468A33399EF2}"/>
              </a:ext>
            </a:extLst>
          </p:cNvPr>
          <p:cNvSpPr/>
          <p:nvPr/>
        </p:nvSpPr>
        <p:spPr>
          <a:xfrm>
            <a:off x="4624378" y="1417471"/>
            <a:ext cx="2632998" cy="27238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BF4156BE-43BA-44D4-9C33-3E7FCEAD2DA3}"/>
              </a:ext>
            </a:extLst>
          </p:cNvPr>
          <p:cNvSpPr/>
          <p:nvPr/>
        </p:nvSpPr>
        <p:spPr>
          <a:xfrm>
            <a:off x="4624379" y="2033558"/>
            <a:ext cx="532232" cy="27238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75C47C3-9543-4C46-904E-42A25978859C}"/>
              </a:ext>
            </a:extLst>
          </p:cNvPr>
          <p:cNvSpPr/>
          <p:nvPr/>
        </p:nvSpPr>
        <p:spPr>
          <a:xfrm>
            <a:off x="4624379" y="2649645"/>
            <a:ext cx="197328" cy="27238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0668AA4-4F12-48B8-9A45-02CC0E3B632F}"/>
              </a:ext>
            </a:extLst>
          </p:cNvPr>
          <p:cNvSpPr/>
          <p:nvPr/>
        </p:nvSpPr>
        <p:spPr>
          <a:xfrm>
            <a:off x="4621990" y="3265732"/>
            <a:ext cx="1314900" cy="27238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D46D7F2-180B-445E-B26B-675CC40199B1}"/>
              </a:ext>
            </a:extLst>
          </p:cNvPr>
          <p:cNvSpPr/>
          <p:nvPr/>
        </p:nvSpPr>
        <p:spPr>
          <a:xfrm>
            <a:off x="4619601" y="3881819"/>
            <a:ext cx="277812" cy="272383"/>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D4893006-4AB6-450C-AA36-47D866AA9EDB}"/>
              </a:ext>
            </a:extLst>
          </p:cNvPr>
          <p:cNvSpPr txBox="1"/>
          <p:nvPr/>
        </p:nvSpPr>
        <p:spPr>
          <a:xfrm>
            <a:off x="3226087" y="773685"/>
            <a:ext cx="1286201" cy="300082"/>
          </a:xfrm>
          <a:prstGeom prst="rect">
            <a:avLst/>
          </a:prstGeom>
          <a:noFill/>
        </p:spPr>
        <p:txBody>
          <a:bodyPr wrap="square" rtlCol="0">
            <a:spAutoFit/>
          </a:bodyPr>
          <a:lstStyle/>
          <a:p>
            <a:r>
              <a:rPr lang="en-US" dirty="0">
                <a:solidFill>
                  <a:schemeClr val="bg1"/>
                </a:solidFill>
              </a:rPr>
              <a:t>ASIC</a:t>
            </a:r>
          </a:p>
        </p:txBody>
      </p:sp>
      <p:sp>
        <p:nvSpPr>
          <p:cNvPr id="80" name="TextBox 79">
            <a:extLst>
              <a:ext uri="{FF2B5EF4-FFF2-40B4-BE49-F238E27FC236}">
                <a16:creationId xmlns:a16="http://schemas.microsoft.com/office/drawing/2014/main" id="{79745DE8-46E2-48F2-8FCB-65A6CC786CA8}"/>
              </a:ext>
            </a:extLst>
          </p:cNvPr>
          <p:cNvSpPr txBox="1"/>
          <p:nvPr/>
        </p:nvSpPr>
        <p:spPr>
          <a:xfrm>
            <a:off x="3219781" y="1384890"/>
            <a:ext cx="1368549" cy="300082"/>
          </a:xfrm>
          <a:prstGeom prst="rect">
            <a:avLst/>
          </a:prstGeom>
          <a:noFill/>
        </p:spPr>
        <p:txBody>
          <a:bodyPr wrap="square" rtlCol="0">
            <a:spAutoFit/>
          </a:bodyPr>
          <a:lstStyle/>
          <a:p>
            <a:r>
              <a:rPr lang="en-US" dirty="0">
                <a:solidFill>
                  <a:schemeClr val="bg1"/>
                </a:solidFill>
              </a:rPr>
              <a:t>Camera Module</a:t>
            </a:r>
          </a:p>
        </p:txBody>
      </p:sp>
      <p:sp>
        <p:nvSpPr>
          <p:cNvPr id="81" name="TextBox 80">
            <a:extLst>
              <a:ext uri="{FF2B5EF4-FFF2-40B4-BE49-F238E27FC236}">
                <a16:creationId xmlns:a16="http://schemas.microsoft.com/office/drawing/2014/main" id="{91478EFB-6921-4E5B-992A-24A878974209}"/>
              </a:ext>
            </a:extLst>
          </p:cNvPr>
          <p:cNvSpPr txBox="1"/>
          <p:nvPr/>
        </p:nvSpPr>
        <p:spPr>
          <a:xfrm>
            <a:off x="3218612" y="2019708"/>
            <a:ext cx="1223294" cy="300082"/>
          </a:xfrm>
          <a:prstGeom prst="rect">
            <a:avLst/>
          </a:prstGeom>
          <a:noFill/>
        </p:spPr>
        <p:txBody>
          <a:bodyPr wrap="square" rtlCol="0">
            <a:spAutoFit/>
          </a:bodyPr>
          <a:lstStyle/>
          <a:p>
            <a:r>
              <a:rPr lang="en-US" dirty="0">
                <a:solidFill>
                  <a:schemeClr val="bg1"/>
                </a:solidFill>
              </a:rPr>
              <a:t>Hardware Cost</a:t>
            </a:r>
          </a:p>
        </p:txBody>
      </p:sp>
      <p:sp>
        <p:nvSpPr>
          <p:cNvPr id="82" name="TextBox 81">
            <a:extLst>
              <a:ext uri="{FF2B5EF4-FFF2-40B4-BE49-F238E27FC236}">
                <a16:creationId xmlns:a16="http://schemas.microsoft.com/office/drawing/2014/main" id="{A9007474-D02B-46C1-94B5-9238CAB2BC52}"/>
              </a:ext>
            </a:extLst>
          </p:cNvPr>
          <p:cNvSpPr txBox="1"/>
          <p:nvPr/>
        </p:nvSpPr>
        <p:spPr>
          <a:xfrm>
            <a:off x="3218159" y="2635795"/>
            <a:ext cx="1346508" cy="300082"/>
          </a:xfrm>
          <a:prstGeom prst="rect">
            <a:avLst/>
          </a:prstGeom>
          <a:noFill/>
        </p:spPr>
        <p:txBody>
          <a:bodyPr wrap="square" rtlCol="0">
            <a:spAutoFit/>
          </a:bodyPr>
          <a:lstStyle/>
          <a:p>
            <a:r>
              <a:rPr lang="en-US" dirty="0">
                <a:solidFill>
                  <a:schemeClr val="bg1"/>
                </a:solidFill>
              </a:rPr>
              <a:t>Installation Cost</a:t>
            </a:r>
          </a:p>
        </p:txBody>
      </p:sp>
      <p:sp>
        <p:nvSpPr>
          <p:cNvPr id="83" name="TextBox 82">
            <a:extLst>
              <a:ext uri="{FF2B5EF4-FFF2-40B4-BE49-F238E27FC236}">
                <a16:creationId xmlns:a16="http://schemas.microsoft.com/office/drawing/2014/main" id="{69EB8402-37C1-4676-A6FD-EDDA9FCD3A12}"/>
              </a:ext>
            </a:extLst>
          </p:cNvPr>
          <p:cNvSpPr txBox="1"/>
          <p:nvPr/>
        </p:nvSpPr>
        <p:spPr>
          <a:xfrm>
            <a:off x="3217706" y="3251882"/>
            <a:ext cx="1283602" cy="300082"/>
          </a:xfrm>
          <a:prstGeom prst="rect">
            <a:avLst/>
          </a:prstGeom>
          <a:noFill/>
        </p:spPr>
        <p:txBody>
          <a:bodyPr wrap="square" rtlCol="0">
            <a:spAutoFit/>
          </a:bodyPr>
          <a:lstStyle/>
          <a:p>
            <a:r>
              <a:rPr lang="en-US" dirty="0">
                <a:solidFill>
                  <a:schemeClr val="bg1"/>
                </a:solidFill>
              </a:rPr>
              <a:t>Memory </a:t>
            </a:r>
          </a:p>
        </p:txBody>
      </p:sp>
      <p:sp>
        <p:nvSpPr>
          <p:cNvPr id="84" name="TextBox 83">
            <a:extLst>
              <a:ext uri="{FF2B5EF4-FFF2-40B4-BE49-F238E27FC236}">
                <a16:creationId xmlns:a16="http://schemas.microsoft.com/office/drawing/2014/main" id="{D6F60733-E05D-41C0-877E-F7EBD2179BC5}"/>
              </a:ext>
            </a:extLst>
          </p:cNvPr>
          <p:cNvSpPr txBox="1"/>
          <p:nvPr/>
        </p:nvSpPr>
        <p:spPr>
          <a:xfrm>
            <a:off x="3217252" y="3867969"/>
            <a:ext cx="1294131" cy="300082"/>
          </a:xfrm>
          <a:prstGeom prst="rect">
            <a:avLst/>
          </a:prstGeom>
          <a:noFill/>
        </p:spPr>
        <p:txBody>
          <a:bodyPr wrap="square" rtlCol="0">
            <a:spAutoFit/>
          </a:bodyPr>
          <a:lstStyle/>
          <a:p>
            <a:r>
              <a:rPr lang="en-US" dirty="0">
                <a:solidFill>
                  <a:schemeClr val="bg1"/>
                </a:solidFill>
              </a:rPr>
              <a:t>Regular Service </a:t>
            </a:r>
          </a:p>
        </p:txBody>
      </p:sp>
      <p:sp>
        <p:nvSpPr>
          <p:cNvPr id="87" name="Left Bracket 86">
            <a:extLst>
              <a:ext uri="{FF2B5EF4-FFF2-40B4-BE49-F238E27FC236}">
                <a16:creationId xmlns:a16="http://schemas.microsoft.com/office/drawing/2014/main" id="{71189599-9565-4BD1-BF90-5136112BC61C}"/>
              </a:ext>
            </a:extLst>
          </p:cNvPr>
          <p:cNvSpPr/>
          <p:nvPr/>
        </p:nvSpPr>
        <p:spPr>
          <a:xfrm>
            <a:off x="3131943" y="819540"/>
            <a:ext cx="125137" cy="2052299"/>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ln>
                <a:solidFill>
                  <a:srgbClr val="FEC20D"/>
                </a:solidFill>
              </a:ln>
              <a:solidFill>
                <a:srgbClr val="FEC20D"/>
              </a:solidFill>
            </a:endParaRPr>
          </a:p>
        </p:txBody>
      </p:sp>
      <p:sp>
        <p:nvSpPr>
          <p:cNvPr id="88" name="Left Bracket 87">
            <a:extLst>
              <a:ext uri="{FF2B5EF4-FFF2-40B4-BE49-F238E27FC236}">
                <a16:creationId xmlns:a16="http://schemas.microsoft.com/office/drawing/2014/main" id="{96065850-36F1-4529-8256-A57DC926F1EA}"/>
              </a:ext>
            </a:extLst>
          </p:cNvPr>
          <p:cNvSpPr/>
          <p:nvPr/>
        </p:nvSpPr>
        <p:spPr>
          <a:xfrm>
            <a:off x="3131943" y="3257945"/>
            <a:ext cx="125137" cy="916169"/>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92" name="TextBox 91">
            <a:extLst>
              <a:ext uri="{FF2B5EF4-FFF2-40B4-BE49-F238E27FC236}">
                <a16:creationId xmlns:a16="http://schemas.microsoft.com/office/drawing/2014/main" id="{1B938264-E72A-4236-8D49-CDFB44544782}"/>
              </a:ext>
            </a:extLst>
          </p:cNvPr>
          <p:cNvSpPr txBox="1"/>
          <p:nvPr/>
        </p:nvSpPr>
        <p:spPr>
          <a:xfrm rot="16200000">
            <a:off x="1993163" y="1731108"/>
            <a:ext cx="1722395" cy="300082"/>
          </a:xfrm>
          <a:prstGeom prst="rect">
            <a:avLst/>
          </a:prstGeom>
          <a:noFill/>
        </p:spPr>
        <p:txBody>
          <a:bodyPr wrap="none" rtlCol="0">
            <a:spAutoFit/>
          </a:bodyPr>
          <a:lstStyle/>
          <a:p>
            <a:r>
              <a:rPr lang="en-US" b="1" dirty="0">
                <a:solidFill>
                  <a:schemeClr val="bg1"/>
                </a:solidFill>
              </a:rPr>
              <a:t>One Time Investment</a:t>
            </a:r>
          </a:p>
        </p:txBody>
      </p:sp>
      <p:sp>
        <p:nvSpPr>
          <p:cNvPr id="93" name="TextBox 92">
            <a:extLst>
              <a:ext uri="{FF2B5EF4-FFF2-40B4-BE49-F238E27FC236}">
                <a16:creationId xmlns:a16="http://schemas.microsoft.com/office/drawing/2014/main" id="{837DAA61-AE77-4970-B217-B707AF48122E}"/>
              </a:ext>
            </a:extLst>
          </p:cNvPr>
          <p:cNvSpPr txBox="1"/>
          <p:nvPr/>
        </p:nvSpPr>
        <p:spPr>
          <a:xfrm rot="16200000">
            <a:off x="2487602" y="3565988"/>
            <a:ext cx="767518" cy="300082"/>
          </a:xfrm>
          <a:prstGeom prst="rect">
            <a:avLst/>
          </a:prstGeom>
          <a:noFill/>
        </p:spPr>
        <p:txBody>
          <a:bodyPr wrap="none" rtlCol="0">
            <a:spAutoFit/>
          </a:bodyPr>
          <a:lstStyle/>
          <a:p>
            <a:r>
              <a:rPr lang="en-US" b="1" dirty="0">
                <a:solidFill>
                  <a:schemeClr val="bg1"/>
                </a:solidFill>
              </a:rPr>
              <a:t>Per Year</a:t>
            </a:r>
          </a:p>
        </p:txBody>
      </p:sp>
      <p:sp>
        <p:nvSpPr>
          <p:cNvPr id="96" name="TextBox 95">
            <a:extLst>
              <a:ext uri="{FF2B5EF4-FFF2-40B4-BE49-F238E27FC236}">
                <a16:creationId xmlns:a16="http://schemas.microsoft.com/office/drawing/2014/main" id="{2F3A8689-F260-4E7D-A612-E3934EEC9376}"/>
              </a:ext>
            </a:extLst>
          </p:cNvPr>
          <p:cNvSpPr txBox="1"/>
          <p:nvPr/>
        </p:nvSpPr>
        <p:spPr>
          <a:xfrm>
            <a:off x="6029832" y="4625643"/>
            <a:ext cx="829766" cy="215444"/>
          </a:xfrm>
          <a:prstGeom prst="rect">
            <a:avLst/>
          </a:prstGeom>
          <a:noFill/>
        </p:spPr>
        <p:txBody>
          <a:bodyPr wrap="square" rtlCol="0">
            <a:spAutoFit/>
          </a:bodyPr>
          <a:lstStyle/>
          <a:p>
            <a:r>
              <a:rPr lang="en-US" sz="800" dirty="0">
                <a:solidFill>
                  <a:schemeClr val="bg1"/>
                </a:solidFill>
              </a:rPr>
              <a:t>Amount in ₹.</a:t>
            </a:r>
          </a:p>
        </p:txBody>
      </p:sp>
      <p:cxnSp>
        <p:nvCxnSpPr>
          <p:cNvPr id="98" name="Straight Arrow Connector 97">
            <a:extLst>
              <a:ext uri="{FF2B5EF4-FFF2-40B4-BE49-F238E27FC236}">
                <a16:creationId xmlns:a16="http://schemas.microsoft.com/office/drawing/2014/main" id="{486AB49C-F5B4-45C8-A9A2-BA5CC060CD5D}"/>
              </a:ext>
            </a:extLst>
          </p:cNvPr>
          <p:cNvCxnSpPr/>
          <p:nvPr/>
        </p:nvCxnSpPr>
        <p:spPr>
          <a:xfrm>
            <a:off x="6748926" y="4746661"/>
            <a:ext cx="547677"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86" name="TextBox 85">
            <a:extLst>
              <a:ext uri="{FF2B5EF4-FFF2-40B4-BE49-F238E27FC236}">
                <a16:creationId xmlns:a16="http://schemas.microsoft.com/office/drawing/2014/main" id="{8A447023-CE2B-44FE-93A1-BF684547098C}"/>
              </a:ext>
            </a:extLst>
          </p:cNvPr>
          <p:cNvSpPr txBox="1"/>
          <p:nvPr/>
        </p:nvSpPr>
        <p:spPr>
          <a:xfrm>
            <a:off x="272784" y="110178"/>
            <a:ext cx="4565915" cy="369332"/>
          </a:xfrm>
          <a:prstGeom prst="rect">
            <a:avLst/>
          </a:prstGeom>
          <a:noFill/>
        </p:spPr>
        <p:txBody>
          <a:bodyPr wrap="square" rtlCol="0">
            <a:spAutoFit/>
          </a:bodyPr>
          <a:lstStyle/>
          <a:p>
            <a:r>
              <a:rPr lang="en-US" sz="1800" dirty="0"/>
              <a:t>Large Scale implementation Cost Analysis</a:t>
            </a:r>
          </a:p>
        </p:txBody>
      </p:sp>
      <p:sp>
        <p:nvSpPr>
          <p:cNvPr id="89" name="Rectangle 88">
            <a:extLst>
              <a:ext uri="{FF2B5EF4-FFF2-40B4-BE49-F238E27FC236}">
                <a16:creationId xmlns:a16="http://schemas.microsoft.com/office/drawing/2014/main" id="{EA9333BE-939F-4612-97F3-83A105961B73}"/>
              </a:ext>
            </a:extLst>
          </p:cNvPr>
          <p:cNvSpPr/>
          <p:nvPr/>
        </p:nvSpPr>
        <p:spPr>
          <a:xfrm>
            <a:off x="1512454" y="576197"/>
            <a:ext cx="60289" cy="16173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56AA9B81-9AB2-4E10-8C9D-82BC30710051}"/>
              </a:ext>
            </a:extLst>
          </p:cNvPr>
          <p:cNvSpPr/>
          <p:nvPr/>
        </p:nvSpPr>
        <p:spPr>
          <a:xfrm>
            <a:off x="1385708" y="576197"/>
            <a:ext cx="60289" cy="1617386"/>
          </a:xfrm>
          <a:prstGeom prst="rect">
            <a:avLst/>
          </a:prstGeom>
          <a:solidFill>
            <a:srgbClr val="0556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FC5487AD-4D2A-4229-9720-917C908408DB}"/>
              </a:ext>
            </a:extLst>
          </p:cNvPr>
          <p:cNvSpPr/>
          <p:nvPr/>
        </p:nvSpPr>
        <p:spPr>
          <a:xfrm>
            <a:off x="1514244" y="3009213"/>
            <a:ext cx="58498" cy="18508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9844E392-B708-4042-8565-43FFAAA95FB1}"/>
              </a:ext>
            </a:extLst>
          </p:cNvPr>
          <p:cNvSpPr/>
          <p:nvPr/>
        </p:nvSpPr>
        <p:spPr>
          <a:xfrm>
            <a:off x="1387498" y="3009213"/>
            <a:ext cx="58498" cy="1850886"/>
          </a:xfrm>
          <a:prstGeom prst="rect">
            <a:avLst/>
          </a:prstGeom>
          <a:solidFill>
            <a:srgbClr val="0556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213A22B-3CEE-4436-8FC2-6226D08E55FA}"/>
              </a:ext>
            </a:extLst>
          </p:cNvPr>
          <p:cNvGrpSpPr/>
          <p:nvPr/>
        </p:nvGrpSpPr>
        <p:grpSpPr>
          <a:xfrm>
            <a:off x="831276" y="2022747"/>
            <a:ext cx="1283602" cy="1283602"/>
            <a:chOff x="831276" y="2022747"/>
            <a:chExt cx="1283602" cy="1283602"/>
          </a:xfrm>
        </p:grpSpPr>
        <p:sp>
          <p:nvSpPr>
            <p:cNvPr id="100" name="Oval 99">
              <a:extLst>
                <a:ext uri="{FF2B5EF4-FFF2-40B4-BE49-F238E27FC236}">
                  <a16:creationId xmlns:a16="http://schemas.microsoft.com/office/drawing/2014/main" id="{19845DC0-FE72-4C39-8B63-2B4118CEB7C8}"/>
                </a:ext>
              </a:extLst>
            </p:cNvPr>
            <p:cNvSpPr/>
            <p:nvPr/>
          </p:nvSpPr>
          <p:spPr>
            <a:xfrm>
              <a:off x="831276" y="2022747"/>
              <a:ext cx="1283602" cy="128360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2256422-5C1D-489E-9334-677307B3D3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3803" y="2157487"/>
              <a:ext cx="913314" cy="913314"/>
            </a:xfrm>
            <a:prstGeom prst="rect">
              <a:avLst/>
            </a:prstGeom>
            <a:effectLst>
              <a:outerShdw blurRad="50800" dist="38100" dir="5400000" algn="t" rotWithShape="0">
                <a:prstClr val="black">
                  <a:alpha val="40000"/>
                </a:prstClr>
              </a:outerShdw>
            </a:effectLst>
          </p:spPr>
        </p:pic>
      </p:grpSp>
      <p:sp>
        <p:nvSpPr>
          <p:cNvPr id="101" name="TextBox 100">
            <a:extLst>
              <a:ext uri="{FF2B5EF4-FFF2-40B4-BE49-F238E27FC236}">
                <a16:creationId xmlns:a16="http://schemas.microsoft.com/office/drawing/2014/main" id="{27963DBE-AD71-4D87-B7D0-9C830E972EFA}"/>
              </a:ext>
            </a:extLst>
          </p:cNvPr>
          <p:cNvSpPr txBox="1"/>
          <p:nvPr/>
        </p:nvSpPr>
        <p:spPr>
          <a:xfrm>
            <a:off x="454311" y="1384890"/>
            <a:ext cx="229557" cy="2800767"/>
          </a:xfrm>
          <a:prstGeom prst="rect">
            <a:avLst/>
          </a:prstGeom>
          <a:noFill/>
        </p:spPr>
        <p:txBody>
          <a:bodyPr wrap="square" rtlCol="0">
            <a:spAutoFit/>
          </a:bodyPr>
          <a:lstStyle/>
          <a:p>
            <a:pPr algn="ctr"/>
            <a:r>
              <a:rPr lang="en-US" sz="1600" b="1" dirty="0">
                <a:solidFill>
                  <a:schemeClr val="bg1"/>
                </a:solidFill>
              </a:rPr>
              <a:t>LARGE</a:t>
            </a:r>
          </a:p>
          <a:p>
            <a:pPr algn="ctr"/>
            <a:r>
              <a:rPr lang="en-US" sz="1600" b="1" dirty="0">
                <a:solidFill>
                  <a:schemeClr val="bg1"/>
                </a:solidFill>
              </a:rPr>
              <a:t> SCALE</a:t>
            </a:r>
          </a:p>
        </p:txBody>
      </p:sp>
    </p:spTree>
    <p:extLst>
      <p:ext uri="{BB962C8B-B14F-4D97-AF65-F5344CB8AC3E}">
        <p14:creationId xmlns:p14="http://schemas.microsoft.com/office/powerpoint/2010/main" val="22018304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down)">
                                      <p:cBhvr>
                                        <p:cTn id="7" dur="1000"/>
                                        <p:tgtEl>
                                          <p:spTgt spid="9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wipe(up)">
                                      <p:cBhvr>
                                        <p:cTn id="10" dur="1000"/>
                                        <p:tgtEl>
                                          <p:spTgt spid="89"/>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1500"/>
                            </p:stCondLst>
                            <p:childTnLst>
                              <p:par>
                                <p:cTn id="16" presetID="22" presetClass="entr" presetSubtype="1" fill="hold" grpId="0" nodeType="afterEffect">
                                  <p:stCondLst>
                                    <p:cond delay="0"/>
                                  </p:stCondLst>
                                  <p:childTnLst>
                                    <p:set>
                                      <p:cBhvr>
                                        <p:cTn id="17" dur="1" fill="hold">
                                          <p:stCondLst>
                                            <p:cond delay="0"/>
                                          </p:stCondLst>
                                        </p:cTn>
                                        <p:tgtEl>
                                          <p:spTgt spid="101"/>
                                        </p:tgtEl>
                                        <p:attrNameLst>
                                          <p:attrName>style.visibility</p:attrName>
                                        </p:attrNameLst>
                                      </p:cBhvr>
                                      <p:to>
                                        <p:strVal val="visible"/>
                                      </p:to>
                                    </p:set>
                                    <p:animEffect transition="in" filter="wipe(up)">
                                      <p:cBhvr>
                                        <p:cTn id="18" dur="750"/>
                                        <p:tgtEl>
                                          <p:spTgt spid="101"/>
                                        </p:tgtEl>
                                      </p:cBhvr>
                                    </p:animEffect>
                                  </p:childTnLst>
                                </p:cTn>
                              </p:par>
                            </p:childTnLst>
                          </p:cTn>
                        </p:par>
                        <p:par>
                          <p:cTn id="19" fill="hold">
                            <p:stCondLst>
                              <p:cond delay="2250"/>
                            </p:stCondLst>
                            <p:childTnLst>
                              <p:par>
                                <p:cTn id="20" presetID="10" presetClass="entr" presetSubtype="0" fill="hold" nodeType="after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750"/>
                                        <p:tgtEl>
                                          <p:spTgt spid="57"/>
                                        </p:tgtEl>
                                      </p:cBhvr>
                                    </p:animEffect>
                                  </p:childTnLst>
                                </p:cTn>
                              </p:par>
                            </p:childTnLst>
                          </p:cTn>
                        </p:par>
                        <p:par>
                          <p:cTn id="23" fill="hold">
                            <p:stCondLst>
                              <p:cond delay="3000"/>
                            </p:stCondLst>
                            <p:childTnLst>
                              <p:par>
                                <p:cTn id="24" presetID="10" presetClass="entr" presetSubtype="0" fill="hold" nodeType="afterEffect">
                                  <p:stCondLst>
                                    <p:cond delay="0"/>
                                  </p:stCondLst>
                                  <p:childTnLst>
                                    <p:set>
                                      <p:cBhvr>
                                        <p:cTn id="25" dur="1" fill="hold">
                                          <p:stCondLst>
                                            <p:cond delay="0"/>
                                          </p:stCondLst>
                                        </p:cTn>
                                        <p:tgtEl>
                                          <p:spTgt spid="95"/>
                                        </p:tgtEl>
                                        <p:attrNameLst>
                                          <p:attrName>style.visibility</p:attrName>
                                        </p:attrNameLst>
                                      </p:cBhvr>
                                      <p:to>
                                        <p:strVal val="visible"/>
                                      </p:to>
                                    </p:set>
                                    <p:animEffect transition="in" filter="fade">
                                      <p:cBhvr>
                                        <p:cTn id="26" dur="500"/>
                                        <p:tgtEl>
                                          <p:spTgt spid="95"/>
                                        </p:tgtEl>
                                      </p:cBhvr>
                                    </p:animEffect>
                                  </p:childTnLst>
                                </p:cTn>
                              </p:par>
                            </p:childTnLst>
                          </p:cTn>
                        </p:par>
                        <p:par>
                          <p:cTn id="27" fill="hold">
                            <p:stCondLst>
                              <p:cond delay="3500"/>
                            </p:stCondLst>
                            <p:childTnLst>
                              <p:par>
                                <p:cTn id="28" presetID="10" presetClass="entr" presetSubtype="0" fill="hold" grpId="0" nodeType="afterEffect">
                                  <p:stCondLst>
                                    <p:cond delay="0"/>
                                  </p:stCondLst>
                                  <p:childTnLst>
                                    <p:set>
                                      <p:cBhvr>
                                        <p:cTn id="29" dur="1" fill="hold">
                                          <p:stCondLst>
                                            <p:cond delay="0"/>
                                          </p:stCondLst>
                                        </p:cTn>
                                        <p:tgtEl>
                                          <p:spTgt spid="96"/>
                                        </p:tgtEl>
                                        <p:attrNameLst>
                                          <p:attrName>style.visibility</p:attrName>
                                        </p:attrNameLst>
                                      </p:cBhvr>
                                      <p:to>
                                        <p:strVal val="visible"/>
                                      </p:to>
                                    </p:set>
                                    <p:animEffect transition="in" filter="fade">
                                      <p:cBhvr>
                                        <p:cTn id="30" dur="500"/>
                                        <p:tgtEl>
                                          <p:spTgt spid="96"/>
                                        </p:tgtEl>
                                      </p:cBhvr>
                                    </p:animEffect>
                                  </p:childTnLst>
                                </p:cTn>
                              </p:par>
                            </p:childTnLst>
                          </p:cTn>
                        </p:par>
                        <p:par>
                          <p:cTn id="31" fill="hold">
                            <p:stCondLst>
                              <p:cond delay="4000"/>
                            </p:stCondLst>
                            <p:childTnLst>
                              <p:par>
                                <p:cTn id="32" presetID="22" presetClass="entr" presetSubtype="8" fill="hold" nodeType="afterEffect">
                                  <p:stCondLst>
                                    <p:cond delay="0"/>
                                  </p:stCondLst>
                                  <p:childTnLst>
                                    <p:set>
                                      <p:cBhvr>
                                        <p:cTn id="33" dur="1" fill="hold">
                                          <p:stCondLst>
                                            <p:cond delay="0"/>
                                          </p:stCondLst>
                                        </p:cTn>
                                        <p:tgtEl>
                                          <p:spTgt spid="98"/>
                                        </p:tgtEl>
                                        <p:attrNameLst>
                                          <p:attrName>style.visibility</p:attrName>
                                        </p:attrNameLst>
                                      </p:cBhvr>
                                      <p:to>
                                        <p:strVal val="visible"/>
                                      </p:to>
                                    </p:set>
                                    <p:animEffect transition="in" filter="wipe(left)">
                                      <p:cBhvr>
                                        <p:cTn id="34" dur="500"/>
                                        <p:tgtEl>
                                          <p:spTgt spid="98"/>
                                        </p:tgtEl>
                                      </p:cBhvr>
                                    </p:animEffect>
                                  </p:childTnLst>
                                </p:cTn>
                              </p:par>
                            </p:childTnLst>
                          </p:cTn>
                        </p:par>
                        <p:par>
                          <p:cTn id="35" fill="hold">
                            <p:stCondLst>
                              <p:cond delay="4500"/>
                            </p:stCondLst>
                            <p:childTnLst>
                              <p:par>
                                <p:cTn id="36" presetID="22" presetClass="entr" presetSubtype="8" fill="hold" grpId="0" nodeType="after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wipe(left)">
                                      <p:cBhvr>
                                        <p:cTn id="38" dur="500"/>
                                        <p:tgtEl>
                                          <p:spTgt spid="79"/>
                                        </p:tgtEl>
                                      </p:cBhvr>
                                    </p:animEffect>
                                  </p:childTnLst>
                                </p:cTn>
                              </p:par>
                            </p:childTnLst>
                          </p:cTn>
                        </p:par>
                        <p:par>
                          <p:cTn id="39" fill="hold">
                            <p:stCondLst>
                              <p:cond delay="5000"/>
                            </p:stCondLst>
                            <p:childTnLst>
                              <p:par>
                                <p:cTn id="40" presetID="22" presetClass="entr" presetSubtype="8" fill="hold" grpId="0" nodeType="after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wipe(left)">
                                      <p:cBhvr>
                                        <p:cTn id="42" dur="1000"/>
                                        <p:tgtEl>
                                          <p:spTgt spid="71"/>
                                        </p:tgtEl>
                                      </p:cBhvr>
                                    </p:animEffect>
                                  </p:childTnLst>
                                </p:cTn>
                              </p:par>
                            </p:childTnLst>
                          </p:cTn>
                        </p:par>
                        <p:par>
                          <p:cTn id="43" fill="hold">
                            <p:stCondLst>
                              <p:cond delay="6000"/>
                            </p:stCondLst>
                            <p:childTnLst>
                              <p:par>
                                <p:cTn id="44" presetID="22" presetClass="entr" presetSubtype="8" fill="hold" grpId="0" nodeType="after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wipe(left)">
                                      <p:cBhvr>
                                        <p:cTn id="46" dur="500"/>
                                        <p:tgtEl>
                                          <p:spTgt spid="80"/>
                                        </p:tgtEl>
                                      </p:cBhvr>
                                    </p:animEffect>
                                  </p:childTnLst>
                                </p:cTn>
                              </p:par>
                            </p:childTnLst>
                          </p:cTn>
                        </p:par>
                        <p:par>
                          <p:cTn id="47" fill="hold">
                            <p:stCondLst>
                              <p:cond delay="6500"/>
                            </p:stCondLst>
                            <p:childTnLst>
                              <p:par>
                                <p:cTn id="48" presetID="22" presetClass="entr" presetSubtype="8" fill="hold" grpId="0" nodeType="afterEffect">
                                  <p:stCondLst>
                                    <p:cond delay="0"/>
                                  </p:stCondLst>
                                  <p:childTnLst>
                                    <p:set>
                                      <p:cBhvr>
                                        <p:cTn id="49" dur="1" fill="hold">
                                          <p:stCondLst>
                                            <p:cond delay="0"/>
                                          </p:stCondLst>
                                        </p:cTn>
                                        <p:tgtEl>
                                          <p:spTgt spid="72"/>
                                        </p:tgtEl>
                                        <p:attrNameLst>
                                          <p:attrName>style.visibility</p:attrName>
                                        </p:attrNameLst>
                                      </p:cBhvr>
                                      <p:to>
                                        <p:strVal val="visible"/>
                                      </p:to>
                                    </p:set>
                                    <p:animEffect transition="in" filter="wipe(left)">
                                      <p:cBhvr>
                                        <p:cTn id="50" dur="1000"/>
                                        <p:tgtEl>
                                          <p:spTgt spid="72"/>
                                        </p:tgtEl>
                                      </p:cBhvr>
                                    </p:animEffect>
                                  </p:childTnLst>
                                </p:cTn>
                              </p:par>
                            </p:childTnLst>
                          </p:cTn>
                        </p:par>
                        <p:par>
                          <p:cTn id="51" fill="hold">
                            <p:stCondLst>
                              <p:cond delay="7500"/>
                            </p:stCondLst>
                            <p:childTnLst>
                              <p:par>
                                <p:cTn id="52" presetID="22" presetClass="entr" presetSubtype="8"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wipe(left)">
                                      <p:cBhvr>
                                        <p:cTn id="54" dur="500"/>
                                        <p:tgtEl>
                                          <p:spTgt spid="81"/>
                                        </p:tgtEl>
                                      </p:cBhvr>
                                    </p:animEffect>
                                  </p:childTnLst>
                                </p:cTn>
                              </p:par>
                            </p:childTnLst>
                          </p:cTn>
                        </p:par>
                        <p:par>
                          <p:cTn id="55" fill="hold">
                            <p:stCondLst>
                              <p:cond delay="8000"/>
                            </p:stCondLst>
                            <p:childTnLst>
                              <p:par>
                                <p:cTn id="56" presetID="22" presetClass="entr" presetSubtype="8" fill="hold" grpId="0" nodeType="afterEffect">
                                  <p:stCondLst>
                                    <p:cond delay="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1000"/>
                                        <p:tgtEl>
                                          <p:spTgt spid="73"/>
                                        </p:tgtEl>
                                      </p:cBhvr>
                                    </p:animEffect>
                                  </p:childTnLst>
                                </p:cTn>
                              </p:par>
                            </p:childTnLst>
                          </p:cTn>
                        </p:par>
                        <p:par>
                          <p:cTn id="59" fill="hold">
                            <p:stCondLst>
                              <p:cond delay="9000"/>
                            </p:stCondLst>
                            <p:childTnLst>
                              <p:par>
                                <p:cTn id="60" presetID="22" presetClass="entr" presetSubtype="8" fill="hold" grpId="0" nodeType="after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wipe(left)">
                                      <p:cBhvr>
                                        <p:cTn id="62" dur="500"/>
                                        <p:tgtEl>
                                          <p:spTgt spid="82"/>
                                        </p:tgtEl>
                                      </p:cBhvr>
                                    </p:animEffect>
                                  </p:childTnLst>
                                </p:cTn>
                              </p:par>
                            </p:childTnLst>
                          </p:cTn>
                        </p:par>
                        <p:par>
                          <p:cTn id="63" fill="hold">
                            <p:stCondLst>
                              <p:cond delay="9500"/>
                            </p:stCondLst>
                            <p:childTnLst>
                              <p:par>
                                <p:cTn id="64" presetID="22" presetClass="entr" presetSubtype="8" fill="hold" grpId="0" nodeType="after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wipe(left)">
                                      <p:cBhvr>
                                        <p:cTn id="66" dur="1000"/>
                                        <p:tgtEl>
                                          <p:spTgt spid="74"/>
                                        </p:tgtEl>
                                      </p:cBhvr>
                                    </p:animEffect>
                                  </p:childTnLst>
                                </p:cTn>
                              </p:par>
                            </p:childTnLst>
                          </p:cTn>
                        </p:par>
                        <p:par>
                          <p:cTn id="67" fill="hold">
                            <p:stCondLst>
                              <p:cond delay="10500"/>
                            </p:stCondLst>
                            <p:childTnLst>
                              <p:par>
                                <p:cTn id="68" presetID="10" presetClass="entr" presetSubtype="0" fill="hold" grpId="0" nodeType="afterEffect">
                                  <p:stCondLst>
                                    <p:cond delay="0"/>
                                  </p:stCondLst>
                                  <p:childTnLst>
                                    <p:set>
                                      <p:cBhvr>
                                        <p:cTn id="69" dur="1" fill="hold">
                                          <p:stCondLst>
                                            <p:cond delay="0"/>
                                          </p:stCondLst>
                                        </p:cTn>
                                        <p:tgtEl>
                                          <p:spTgt spid="87"/>
                                        </p:tgtEl>
                                        <p:attrNameLst>
                                          <p:attrName>style.visibility</p:attrName>
                                        </p:attrNameLst>
                                      </p:cBhvr>
                                      <p:to>
                                        <p:strVal val="visible"/>
                                      </p:to>
                                    </p:set>
                                    <p:animEffect transition="in" filter="fade">
                                      <p:cBhvr>
                                        <p:cTn id="70" dur="500"/>
                                        <p:tgtEl>
                                          <p:spTgt spid="87"/>
                                        </p:tgtEl>
                                      </p:cBhvr>
                                    </p:animEffect>
                                  </p:childTnLst>
                                </p:cTn>
                              </p:par>
                            </p:childTnLst>
                          </p:cTn>
                        </p:par>
                        <p:par>
                          <p:cTn id="71" fill="hold">
                            <p:stCondLst>
                              <p:cond delay="11000"/>
                            </p:stCondLst>
                            <p:childTnLst>
                              <p:par>
                                <p:cTn id="72" presetID="10" presetClass="entr" presetSubtype="0" fill="hold" grpId="0" nodeType="afterEffect">
                                  <p:stCondLst>
                                    <p:cond delay="0"/>
                                  </p:stCondLst>
                                  <p:childTnLst>
                                    <p:set>
                                      <p:cBhvr>
                                        <p:cTn id="73" dur="1" fill="hold">
                                          <p:stCondLst>
                                            <p:cond delay="0"/>
                                          </p:stCondLst>
                                        </p:cTn>
                                        <p:tgtEl>
                                          <p:spTgt spid="92"/>
                                        </p:tgtEl>
                                        <p:attrNameLst>
                                          <p:attrName>style.visibility</p:attrName>
                                        </p:attrNameLst>
                                      </p:cBhvr>
                                      <p:to>
                                        <p:strVal val="visible"/>
                                      </p:to>
                                    </p:set>
                                    <p:animEffect transition="in" filter="fade">
                                      <p:cBhvr>
                                        <p:cTn id="74" dur="500"/>
                                        <p:tgtEl>
                                          <p:spTgt spid="92"/>
                                        </p:tgtEl>
                                      </p:cBhvr>
                                    </p:animEffect>
                                  </p:childTnLst>
                                </p:cTn>
                              </p:par>
                            </p:childTnLst>
                          </p:cTn>
                        </p:par>
                        <p:par>
                          <p:cTn id="75" fill="hold">
                            <p:stCondLst>
                              <p:cond delay="11500"/>
                            </p:stCondLst>
                            <p:childTnLst>
                              <p:par>
                                <p:cTn id="76" presetID="22" presetClass="entr" presetSubtype="8" fill="hold" grpId="0" nodeType="afterEffect">
                                  <p:stCondLst>
                                    <p:cond delay="0"/>
                                  </p:stCondLst>
                                  <p:childTnLst>
                                    <p:set>
                                      <p:cBhvr>
                                        <p:cTn id="77" dur="1" fill="hold">
                                          <p:stCondLst>
                                            <p:cond delay="0"/>
                                          </p:stCondLst>
                                        </p:cTn>
                                        <p:tgtEl>
                                          <p:spTgt spid="83"/>
                                        </p:tgtEl>
                                        <p:attrNameLst>
                                          <p:attrName>style.visibility</p:attrName>
                                        </p:attrNameLst>
                                      </p:cBhvr>
                                      <p:to>
                                        <p:strVal val="visible"/>
                                      </p:to>
                                    </p:set>
                                    <p:animEffect transition="in" filter="wipe(left)">
                                      <p:cBhvr>
                                        <p:cTn id="78" dur="500"/>
                                        <p:tgtEl>
                                          <p:spTgt spid="83"/>
                                        </p:tgtEl>
                                      </p:cBhvr>
                                    </p:animEffect>
                                  </p:childTnLst>
                                </p:cTn>
                              </p:par>
                            </p:childTnLst>
                          </p:cTn>
                        </p:par>
                        <p:par>
                          <p:cTn id="79" fill="hold">
                            <p:stCondLst>
                              <p:cond delay="12000"/>
                            </p:stCondLst>
                            <p:childTnLst>
                              <p:par>
                                <p:cTn id="80" presetID="22" presetClass="entr" presetSubtype="8" fill="hold" grpId="0" nodeType="afterEffect">
                                  <p:stCondLst>
                                    <p:cond delay="0"/>
                                  </p:stCondLst>
                                  <p:childTnLst>
                                    <p:set>
                                      <p:cBhvr>
                                        <p:cTn id="81" dur="1" fill="hold">
                                          <p:stCondLst>
                                            <p:cond delay="0"/>
                                          </p:stCondLst>
                                        </p:cTn>
                                        <p:tgtEl>
                                          <p:spTgt spid="77"/>
                                        </p:tgtEl>
                                        <p:attrNameLst>
                                          <p:attrName>style.visibility</p:attrName>
                                        </p:attrNameLst>
                                      </p:cBhvr>
                                      <p:to>
                                        <p:strVal val="visible"/>
                                      </p:to>
                                    </p:set>
                                    <p:animEffect transition="in" filter="wipe(left)">
                                      <p:cBhvr>
                                        <p:cTn id="82" dur="1000"/>
                                        <p:tgtEl>
                                          <p:spTgt spid="77"/>
                                        </p:tgtEl>
                                      </p:cBhvr>
                                    </p:animEffect>
                                  </p:childTnLst>
                                </p:cTn>
                              </p:par>
                            </p:childTnLst>
                          </p:cTn>
                        </p:par>
                        <p:par>
                          <p:cTn id="83" fill="hold">
                            <p:stCondLst>
                              <p:cond delay="13000"/>
                            </p:stCondLst>
                            <p:childTnLst>
                              <p:par>
                                <p:cTn id="84" presetID="22" presetClass="entr" presetSubtype="8" fill="hold" grpId="0" nodeType="afterEffect">
                                  <p:stCondLst>
                                    <p:cond delay="0"/>
                                  </p:stCondLst>
                                  <p:childTnLst>
                                    <p:set>
                                      <p:cBhvr>
                                        <p:cTn id="85" dur="1" fill="hold">
                                          <p:stCondLst>
                                            <p:cond delay="0"/>
                                          </p:stCondLst>
                                        </p:cTn>
                                        <p:tgtEl>
                                          <p:spTgt spid="84"/>
                                        </p:tgtEl>
                                        <p:attrNameLst>
                                          <p:attrName>style.visibility</p:attrName>
                                        </p:attrNameLst>
                                      </p:cBhvr>
                                      <p:to>
                                        <p:strVal val="visible"/>
                                      </p:to>
                                    </p:set>
                                    <p:animEffect transition="in" filter="wipe(left)">
                                      <p:cBhvr>
                                        <p:cTn id="86" dur="500"/>
                                        <p:tgtEl>
                                          <p:spTgt spid="84"/>
                                        </p:tgtEl>
                                      </p:cBhvr>
                                    </p:animEffect>
                                  </p:childTnLst>
                                </p:cTn>
                              </p:par>
                            </p:childTnLst>
                          </p:cTn>
                        </p:par>
                        <p:par>
                          <p:cTn id="87" fill="hold">
                            <p:stCondLst>
                              <p:cond delay="13500"/>
                            </p:stCondLst>
                            <p:childTnLst>
                              <p:par>
                                <p:cTn id="88" presetID="22" presetClass="entr" presetSubtype="8" fill="hold" grpId="0" nodeType="after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wipe(left)">
                                      <p:cBhvr>
                                        <p:cTn id="90" dur="1000"/>
                                        <p:tgtEl>
                                          <p:spTgt spid="78"/>
                                        </p:tgtEl>
                                      </p:cBhvr>
                                    </p:animEffect>
                                  </p:childTnLst>
                                </p:cTn>
                              </p:par>
                            </p:childTnLst>
                          </p:cTn>
                        </p:par>
                        <p:par>
                          <p:cTn id="91" fill="hold">
                            <p:stCondLst>
                              <p:cond delay="14500"/>
                            </p:stCondLst>
                            <p:childTnLst>
                              <p:par>
                                <p:cTn id="92" presetID="10" presetClass="entr" presetSubtype="0" fill="hold" grpId="0" nodeType="afterEffect">
                                  <p:stCondLst>
                                    <p:cond delay="0"/>
                                  </p:stCondLst>
                                  <p:childTnLst>
                                    <p:set>
                                      <p:cBhvr>
                                        <p:cTn id="93" dur="1" fill="hold">
                                          <p:stCondLst>
                                            <p:cond delay="0"/>
                                          </p:stCondLst>
                                        </p:cTn>
                                        <p:tgtEl>
                                          <p:spTgt spid="88"/>
                                        </p:tgtEl>
                                        <p:attrNameLst>
                                          <p:attrName>style.visibility</p:attrName>
                                        </p:attrNameLst>
                                      </p:cBhvr>
                                      <p:to>
                                        <p:strVal val="visible"/>
                                      </p:to>
                                    </p:set>
                                    <p:animEffect transition="in" filter="fade">
                                      <p:cBhvr>
                                        <p:cTn id="94" dur="500"/>
                                        <p:tgtEl>
                                          <p:spTgt spid="88"/>
                                        </p:tgtEl>
                                      </p:cBhvr>
                                    </p:animEffect>
                                  </p:childTnLst>
                                </p:cTn>
                              </p:par>
                            </p:childTnLst>
                          </p:cTn>
                        </p:par>
                        <p:par>
                          <p:cTn id="95" fill="hold">
                            <p:stCondLst>
                              <p:cond delay="15000"/>
                            </p:stCondLst>
                            <p:childTnLst>
                              <p:par>
                                <p:cTn id="96" presetID="10" presetClass="entr" presetSubtype="0" fill="hold" grpId="0" nodeType="afterEffect">
                                  <p:stCondLst>
                                    <p:cond delay="0"/>
                                  </p:stCondLst>
                                  <p:childTnLst>
                                    <p:set>
                                      <p:cBhvr>
                                        <p:cTn id="97" dur="1" fill="hold">
                                          <p:stCondLst>
                                            <p:cond delay="0"/>
                                          </p:stCondLst>
                                        </p:cTn>
                                        <p:tgtEl>
                                          <p:spTgt spid="93"/>
                                        </p:tgtEl>
                                        <p:attrNameLst>
                                          <p:attrName>style.visibility</p:attrName>
                                        </p:attrNameLst>
                                      </p:cBhvr>
                                      <p:to>
                                        <p:strVal val="visible"/>
                                      </p:to>
                                    </p:set>
                                    <p:animEffect transition="in" filter="fade">
                                      <p:cBhvr>
                                        <p:cTn id="98" dur="500"/>
                                        <p:tgtEl>
                                          <p:spTgt spid="93"/>
                                        </p:tgtEl>
                                      </p:cBhvr>
                                    </p:animEffect>
                                  </p:childTnLst>
                                </p:cTn>
                              </p:par>
                            </p:childTnLst>
                          </p:cTn>
                        </p:par>
                        <p:par>
                          <p:cTn id="99" fill="hold">
                            <p:stCondLst>
                              <p:cond delay="15500"/>
                            </p:stCondLst>
                            <p:childTnLst>
                              <p:par>
                                <p:cTn id="100" presetID="22" presetClass="entr" presetSubtype="4" fill="hold" grpId="0" nodeType="afterEffect">
                                  <p:stCondLst>
                                    <p:cond delay="0"/>
                                  </p:stCondLst>
                                  <p:childTnLst>
                                    <p:set>
                                      <p:cBhvr>
                                        <p:cTn id="101" dur="1" fill="hold">
                                          <p:stCondLst>
                                            <p:cond delay="0"/>
                                          </p:stCondLst>
                                        </p:cTn>
                                        <p:tgtEl>
                                          <p:spTgt spid="99"/>
                                        </p:tgtEl>
                                        <p:attrNameLst>
                                          <p:attrName>style.visibility</p:attrName>
                                        </p:attrNameLst>
                                      </p:cBhvr>
                                      <p:to>
                                        <p:strVal val="visible"/>
                                      </p:to>
                                    </p:set>
                                    <p:animEffect transition="in" filter="wipe(down)">
                                      <p:cBhvr>
                                        <p:cTn id="102" dur="1000"/>
                                        <p:tgtEl>
                                          <p:spTgt spid="99"/>
                                        </p:tgtEl>
                                      </p:cBhvr>
                                    </p:animEffect>
                                  </p:childTnLst>
                                </p:cTn>
                              </p:par>
                              <p:par>
                                <p:cTn id="103" presetID="22" presetClass="entr" presetSubtype="1" fill="hold" grpId="0" nodeType="withEffect">
                                  <p:stCondLst>
                                    <p:cond delay="0"/>
                                  </p:stCondLst>
                                  <p:childTnLst>
                                    <p:set>
                                      <p:cBhvr>
                                        <p:cTn id="104" dur="1" fill="hold">
                                          <p:stCondLst>
                                            <p:cond delay="0"/>
                                          </p:stCondLst>
                                        </p:cTn>
                                        <p:tgtEl>
                                          <p:spTgt spid="97"/>
                                        </p:tgtEl>
                                        <p:attrNameLst>
                                          <p:attrName>style.visibility</p:attrName>
                                        </p:attrNameLst>
                                      </p:cBhvr>
                                      <p:to>
                                        <p:strVal val="visible"/>
                                      </p:to>
                                    </p:set>
                                    <p:animEffect transition="in" filter="wipe(up)">
                                      <p:cBhvr>
                                        <p:cTn id="105"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3" grpId="0" animBg="1"/>
      <p:bldP spid="74" grpId="0" animBg="1"/>
      <p:bldP spid="77" grpId="0" animBg="1"/>
      <p:bldP spid="78" grpId="0" animBg="1"/>
      <p:bldP spid="79" grpId="0"/>
      <p:bldP spid="80" grpId="0"/>
      <p:bldP spid="81" grpId="0"/>
      <p:bldP spid="82" grpId="0"/>
      <p:bldP spid="83" grpId="0"/>
      <p:bldP spid="84" grpId="0"/>
      <p:bldP spid="87" grpId="0" animBg="1"/>
      <p:bldP spid="88" grpId="0" animBg="1"/>
      <p:bldP spid="92" grpId="0"/>
      <p:bldP spid="93" grpId="0"/>
      <p:bldP spid="96" grpId="0"/>
      <p:bldP spid="89" grpId="0" animBg="1"/>
      <p:bldP spid="91" grpId="0" animBg="1"/>
      <p:bldP spid="97" grpId="0" animBg="1"/>
      <p:bldP spid="99" grpId="0" animBg="1"/>
      <p:bldP spid="10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86A998-0D85-4D8D-A557-56EC0EB342EC}"/>
              </a:ext>
            </a:extLst>
          </p:cNvPr>
          <p:cNvSpPr/>
          <p:nvPr/>
        </p:nvSpPr>
        <p:spPr>
          <a:xfrm>
            <a:off x="-62630" y="576197"/>
            <a:ext cx="9269260" cy="42839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B24CA3AD-FFB3-4648-A2E5-5F8C1A5BD1B4}"/>
              </a:ext>
            </a:extLst>
          </p:cNvPr>
          <p:cNvGrpSpPr/>
          <p:nvPr/>
        </p:nvGrpSpPr>
        <p:grpSpPr>
          <a:xfrm>
            <a:off x="1268044" y="946836"/>
            <a:ext cx="6507895" cy="2187146"/>
            <a:chOff x="827903" y="1062681"/>
            <a:chExt cx="6507895" cy="2187146"/>
          </a:xfrm>
        </p:grpSpPr>
        <p:cxnSp>
          <p:nvCxnSpPr>
            <p:cNvPr id="9" name="Straight Connector 8">
              <a:extLst>
                <a:ext uri="{FF2B5EF4-FFF2-40B4-BE49-F238E27FC236}">
                  <a16:creationId xmlns:a16="http://schemas.microsoft.com/office/drawing/2014/main" id="{16E41EA5-53FB-45A6-AE7B-8E319373B3FE}"/>
                </a:ext>
              </a:extLst>
            </p:cNvPr>
            <p:cNvCxnSpPr/>
            <p:nvPr/>
          </p:nvCxnSpPr>
          <p:spPr>
            <a:xfrm>
              <a:off x="827903" y="1062681"/>
              <a:ext cx="0" cy="218714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CE46590-F754-4393-8106-B40C6D36B195}"/>
                </a:ext>
              </a:extLst>
            </p:cNvPr>
            <p:cNvCxnSpPr/>
            <p:nvPr/>
          </p:nvCxnSpPr>
          <p:spPr>
            <a:xfrm>
              <a:off x="2129482" y="1062681"/>
              <a:ext cx="0" cy="218714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A5FD85A-8D03-4018-AB79-8BC4FB8F429C}"/>
                </a:ext>
              </a:extLst>
            </p:cNvPr>
            <p:cNvCxnSpPr/>
            <p:nvPr/>
          </p:nvCxnSpPr>
          <p:spPr>
            <a:xfrm>
              <a:off x="3431061" y="1062681"/>
              <a:ext cx="0" cy="218714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BE55292-4ECE-4CC0-8106-AC9C7865B625}"/>
                </a:ext>
              </a:extLst>
            </p:cNvPr>
            <p:cNvCxnSpPr/>
            <p:nvPr/>
          </p:nvCxnSpPr>
          <p:spPr>
            <a:xfrm>
              <a:off x="4732640" y="1062681"/>
              <a:ext cx="0" cy="218714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E417B77-A527-42F2-80D8-7B27E85567A1}"/>
                </a:ext>
              </a:extLst>
            </p:cNvPr>
            <p:cNvCxnSpPr/>
            <p:nvPr/>
          </p:nvCxnSpPr>
          <p:spPr>
            <a:xfrm>
              <a:off x="6034219" y="1062681"/>
              <a:ext cx="0" cy="218714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411FC52-20D7-4ADC-B8B5-196A05B4B536}"/>
                </a:ext>
              </a:extLst>
            </p:cNvPr>
            <p:cNvCxnSpPr/>
            <p:nvPr/>
          </p:nvCxnSpPr>
          <p:spPr>
            <a:xfrm>
              <a:off x="7335798" y="1062681"/>
              <a:ext cx="0" cy="2187146"/>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187DE12-A774-4A91-A0AE-2647314CE006}"/>
                </a:ext>
              </a:extLst>
            </p:cNvPr>
            <p:cNvCxnSpPr/>
            <p:nvPr/>
          </p:nvCxnSpPr>
          <p:spPr>
            <a:xfrm>
              <a:off x="827903" y="1062681"/>
              <a:ext cx="650789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7A39D22-E0B2-4306-8216-FB5273A669D6}"/>
                </a:ext>
              </a:extLst>
            </p:cNvPr>
            <p:cNvCxnSpPr/>
            <p:nvPr/>
          </p:nvCxnSpPr>
          <p:spPr>
            <a:xfrm>
              <a:off x="827903" y="3241589"/>
              <a:ext cx="650789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3BBFF14-FCA9-472B-9C24-54D1229FE853}"/>
                </a:ext>
              </a:extLst>
            </p:cNvPr>
            <p:cNvCxnSpPr/>
            <p:nvPr/>
          </p:nvCxnSpPr>
          <p:spPr>
            <a:xfrm>
              <a:off x="827903" y="2133600"/>
              <a:ext cx="650789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02" name="Oval 101">
            <a:extLst>
              <a:ext uri="{FF2B5EF4-FFF2-40B4-BE49-F238E27FC236}">
                <a16:creationId xmlns:a16="http://schemas.microsoft.com/office/drawing/2014/main" id="{A878425A-01A9-4FBA-A4F9-67764FED0402}"/>
              </a:ext>
            </a:extLst>
          </p:cNvPr>
          <p:cNvSpPr/>
          <p:nvPr/>
        </p:nvSpPr>
        <p:spPr>
          <a:xfrm>
            <a:off x="1257384" y="1454755"/>
            <a:ext cx="146050" cy="14605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7A626A83-6C97-4589-A627-9A728AB842E8}"/>
              </a:ext>
            </a:extLst>
          </p:cNvPr>
          <p:cNvSpPr/>
          <p:nvPr/>
        </p:nvSpPr>
        <p:spPr>
          <a:xfrm>
            <a:off x="2546608" y="902822"/>
            <a:ext cx="146050" cy="14605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8F9C37BF-1BFF-4DA7-AC46-750507FD5D38}"/>
              </a:ext>
            </a:extLst>
          </p:cNvPr>
          <p:cNvSpPr/>
          <p:nvPr/>
        </p:nvSpPr>
        <p:spPr>
          <a:xfrm>
            <a:off x="3848191" y="2525678"/>
            <a:ext cx="146050" cy="14605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99AC9893-F125-465F-87F3-C2D3F4FF5B74}"/>
              </a:ext>
            </a:extLst>
          </p:cNvPr>
          <p:cNvSpPr/>
          <p:nvPr/>
        </p:nvSpPr>
        <p:spPr>
          <a:xfrm>
            <a:off x="5149772" y="2653364"/>
            <a:ext cx="146050" cy="14605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BC024735-2089-4F1A-9D2B-4B2CEE6A5313}"/>
              </a:ext>
            </a:extLst>
          </p:cNvPr>
          <p:cNvSpPr/>
          <p:nvPr/>
        </p:nvSpPr>
        <p:spPr>
          <a:xfrm>
            <a:off x="6451353" y="1298236"/>
            <a:ext cx="146050" cy="14605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BAF8482-953D-4FE5-A096-E4618BB3CF30}"/>
              </a:ext>
            </a:extLst>
          </p:cNvPr>
          <p:cNvSpPr/>
          <p:nvPr/>
        </p:nvSpPr>
        <p:spPr>
          <a:xfrm>
            <a:off x="7765295" y="2822243"/>
            <a:ext cx="146050" cy="146050"/>
          </a:xfrm>
          <a:prstGeom prst="ellipse">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AB3091AA-9E76-4A06-A6A6-1DF001451D2B}"/>
              </a:ext>
            </a:extLst>
          </p:cNvPr>
          <p:cNvSpPr/>
          <p:nvPr/>
        </p:nvSpPr>
        <p:spPr>
          <a:xfrm>
            <a:off x="1251732" y="2578160"/>
            <a:ext cx="146050" cy="14605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C910D7C8-4353-4690-AE81-853AB8E4ADFD}"/>
              </a:ext>
            </a:extLst>
          </p:cNvPr>
          <p:cNvSpPr/>
          <p:nvPr/>
        </p:nvSpPr>
        <p:spPr>
          <a:xfrm>
            <a:off x="2553313" y="1284811"/>
            <a:ext cx="146050" cy="14605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5E02BA44-48A1-48CE-9FA6-641CD2F1B62E}"/>
              </a:ext>
            </a:extLst>
          </p:cNvPr>
          <p:cNvSpPr/>
          <p:nvPr/>
        </p:nvSpPr>
        <p:spPr>
          <a:xfrm>
            <a:off x="3807269" y="2668832"/>
            <a:ext cx="146050" cy="14605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C9F35151-A255-4034-8DC9-AB2F3AD656DE}"/>
              </a:ext>
            </a:extLst>
          </p:cNvPr>
          <p:cNvCxnSpPr>
            <a:cxnSpLocks/>
          </p:cNvCxnSpPr>
          <p:nvPr/>
        </p:nvCxnSpPr>
        <p:spPr>
          <a:xfrm flipV="1">
            <a:off x="1332617" y="988204"/>
            <a:ext cx="1285899" cy="537368"/>
          </a:xfrm>
          <a:prstGeom prst="line">
            <a:avLst/>
          </a:prstGeom>
        </p:spPr>
        <p:style>
          <a:lnRef idx="3">
            <a:schemeClr val="accent3"/>
          </a:lnRef>
          <a:fillRef idx="0">
            <a:schemeClr val="accent3"/>
          </a:fillRef>
          <a:effectRef idx="2">
            <a:schemeClr val="accent3"/>
          </a:effectRef>
          <a:fontRef idx="minor">
            <a:schemeClr val="tx1"/>
          </a:fontRef>
        </p:style>
      </p:cxnSp>
      <p:cxnSp>
        <p:nvCxnSpPr>
          <p:cNvPr id="20" name="Straight Connector 19">
            <a:extLst>
              <a:ext uri="{FF2B5EF4-FFF2-40B4-BE49-F238E27FC236}">
                <a16:creationId xmlns:a16="http://schemas.microsoft.com/office/drawing/2014/main" id="{275D6B60-2D62-4296-B57D-99033C954736}"/>
              </a:ext>
            </a:extLst>
          </p:cNvPr>
          <p:cNvCxnSpPr>
            <a:stCxn id="103" idx="0"/>
            <a:endCxn id="104" idx="5"/>
          </p:cNvCxnSpPr>
          <p:nvPr/>
        </p:nvCxnSpPr>
        <p:spPr>
          <a:xfrm>
            <a:off x="2619633" y="902822"/>
            <a:ext cx="1353219" cy="1747517"/>
          </a:xfrm>
          <a:prstGeom prst="line">
            <a:avLst/>
          </a:prstGeom>
        </p:spPr>
        <p:style>
          <a:lnRef idx="3">
            <a:schemeClr val="accent3"/>
          </a:lnRef>
          <a:fillRef idx="0">
            <a:schemeClr val="accent3"/>
          </a:fillRef>
          <a:effectRef idx="2">
            <a:schemeClr val="accent3"/>
          </a:effectRef>
          <a:fontRef idx="minor">
            <a:schemeClr val="tx1"/>
          </a:fontRef>
        </p:style>
      </p:cxnSp>
      <p:cxnSp>
        <p:nvCxnSpPr>
          <p:cNvPr id="22" name="Straight Connector 21">
            <a:extLst>
              <a:ext uri="{FF2B5EF4-FFF2-40B4-BE49-F238E27FC236}">
                <a16:creationId xmlns:a16="http://schemas.microsoft.com/office/drawing/2014/main" id="{4D851A39-0B7B-4762-85BD-DE39BDF26753}"/>
              </a:ext>
            </a:extLst>
          </p:cNvPr>
          <p:cNvCxnSpPr>
            <a:cxnSpLocks/>
          </p:cNvCxnSpPr>
          <p:nvPr/>
        </p:nvCxnSpPr>
        <p:spPr>
          <a:xfrm>
            <a:off x="3896502" y="2622300"/>
            <a:ext cx="1353217" cy="106297"/>
          </a:xfrm>
          <a:prstGeom prst="line">
            <a:avLst/>
          </a:prstGeom>
        </p:spPr>
        <p:style>
          <a:lnRef idx="3">
            <a:schemeClr val="accent3"/>
          </a:lnRef>
          <a:fillRef idx="0">
            <a:schemeClr val="accent3"/>
          </a:fillRef>
          <a:effectRef idx="2">
            <a:schemeClr val="accent3"/>
          </a:effectRef>
          <a:fontRef idx="minor">
            <a:schemeClr val="tx1"/>
          </a:fontRef>
        </p:style>
      </p:cxnSp>
      <p:cxnSp>
        <p:nvCxnSpPr>
          <p:cNvPr id="24" name="Straight Connector 23">
            <a:extLst>
              <a:ext uri="{FF2B5EF4-FFF2-40B4-BE49-F238E27FC236}">
                <a16:creationId xmlns:a16="http://schemas.microsoft.com/office/drawing/2014/main" id="{9808F417-B1C0-4E61-86B8-9ACD4A59F2AD}"/>
              </a:ext>
            </a:extLst>
          </p:cNvPr>
          <p:cNvCxnSpPr>
            <a:cxnSpLocks/>
            <a:endCxn id="106" idx="7"/>
          </p:cNvCxnSpPr>
          <p:nvPr/>
        </p:nvCxnSpPr>
        <p:spPr>
          <a:xfrm flipV="1">
            <a:off x="5234037" y="1319625"/>
            <a:ext cx="1341977" cy="1406766"/>
          </a:xfrm>
          <a:prstGeom prst="line">
            <a:avLst/>
          </a:prstGeom>
        </p:spPr>
        <p:style>
          <a:lnRef idx="3">
            <a:schemeClr val="accent3"/>
          </a:lnRef>
          <a:fillRef idx="0">
            <a:schemeClr val="accent3"/>
          </a:fillRef>
          <a:effectRef idx="2">
            <a:schemeClr val="accent3"/>
          </a:effectRef>
          <a:fontRef idx="minor">
            <a:schemeClr val="tx1"/>
          </a:fontRef>
        </p:style>
      </p:cxnSp>
      <p:cxnSp>
        <p:nvCxnSpPr>
          <p:cNvPr id="27" name="Straight Connector 26">
            <a:extLst>
              <a:ext uri="{FF2B5EF4-FFF2-40B4-BE49-F238E27FC236}">
                <a16:creationId xmlns:a16="http://schemas.microsoft.com/office/drawing/2014/main" id="{1A0BDD17-01FD-4EFE-854B-E3ACD9E65D5B}"/>
              </a:ext>
            </a:extLst>
          </p:cNvPr>
          <p:cNvCxnSpPr>
            <a:stCxn id="106" idx="5"/>
            <a:endCxn id="107" idx="4"/>
          </p:cNvCxnSpPr>
          <p:nvPr/>
        </p:nvCxnSpPr>
        <p:spPr>
          <a:xfrm>
            <a:off x="6576014" y="1422897"/>
            <a:ext cx="1262306" cy="1545396"/>
          </a:xfrm>
          <a:prstGeom prst="line">
            <a:avLst/>
          </a:prstGeom>
        </p:spPr>
        <p:style>
          <a:lnRef idx="3">
            <a:schemeClr val="accent3"/>
          </a:lnRef>
          <a:fillRef idx="0">
            <a:schemeClr val="accent3"/>
          </a:fillRef>
          <a:effectRef idx="2">
            <a:schemeClr val="accent3"/>
          </a:effectRef>
          <a:fontRef idx="minor">
            <a:schemeClr val="tx1"/>
          </a:fontRef>
        </p:style>
      </p:cxnSp>
      <p:cxnSp>
        <p:nvCxnSpPr>
          <p:cNvPr id="111" name="Straight Connector 110">
            <a:extLst>
              <a:ext uri="{FF2B5EF4-FFF2-40B4-BE49-F238E27FC236}">
                <a16:creationId xmlns:a16="http://schemas.microsoft.com/office/drawing/2014/main" id="{765D3128-3E2A-42FA-9CEA-A1F1107292BB}"/>
              </a:ext>
            </a:extLst>
          </p:cNvPr>
          <p:cNvCxnSpPr>
            <a:cxnSpLocks/>
            <a:endCxn id="109" idx="7"/>
          </p:cNvCxnSpPr>
          <p:nvPr/>
        </p:nvCxnSpPr>
        <p:spPr>
          <a:xfrm flipV="1">
            <a:off x="1263963" y="1306200"/>
            <a:ext cx="1414011" cy="1363876"/>
          </a:xfrm>
          <a:prstGeom prst="line">
            <a:avLst/>
          </a:prstGeom>
          <a:ln/>
        </p:spPr>
        <p:style>
          <a:lnRef idx="3">
            <a:schemeClr val="accent1"/>
          </a:lnRef>
          <a:fillRef idx="0">
            <a:schemeClr val="accent1"/>
          </a:fillRef>
          <a:effectRef idx="2">
            <a:schemeClr val="accent1"/>
          </a:effectRef>
          <a:fontRef idx="minor">
            <a:schemeClr val="tx1"/>
          </a:fontRef>
        </p:style>
      </p:cxnSp>
      <p:sp>
        <p:nvSpPr>
          <p:cNvPr id="112" name="TextBox 111">
            <a:extLst>
              <a:ext uri="{FF2B5EF4-FFF2-40B4-BE49-F238E27FC236}">
                <a16:creationId xmlns:a16="http://schemas.microsoft.com/office/drawing/2014/main" id="{026087CE-8CD9-44A5-97F7-2CDF8BD9FC85}"/>
              </a:ext>
            </a:extLst>
          </p:cNvPr>
          <p:cNvSpPr txBox="1"/>
          <p:nvPr/>
        </p:nvSpPr>
        <p:spPr>
          <a:xfrm>
            <a:off x="642234" y="3158976"/>
            <a:ext cx="1351635" cy="276999"/>
          </a:xfrm>
          <a:prstGeom prst="rect">
            <a:avLst/>
          </a:prstGeom>
          <a:noFill/>
        </p:spPr>
        <p:txBody>
          <a:bodyPr wrap="square" rtlCol="0">
            <a:spAutoFit/>
          </a:bodyPr>
          <a:lstStyle/>
          <a:p>
            <a:pPr algn="ctr"/>
            <a:r>
              <a:rPr lang="en-US" sz="1200" b="1" dirty="0" err="1">
                <a:solidFill>
                  <a:srgbClr val="FFC000"/>
                </a:solidFill>
                <a:latin typeface="Tw Cen MT" panose="020B0602020104020603" pitchFamily="34" charset="0"/>
              </a:rPr>
              <a:t>RaspberryPi</a:t>
            </a:r>
            <a:endParaRPr lang="en-US" sz="1200" b="1" dirty="0">
              <a:solidFill>
                <a:srgbClr val="FFC000"/>
              </a:solidFill>
              <a:latin typeface="Tw Cen MT" panose="020B0602020104020603" pitchFamily="34" charset="0"/>
            </a:endParaRPr>
          </a:p>
        </p:txBody>
      </p:sp>
      <p:sp>
        <p:nvSpPr>
          <p:cNvPr id="113" name="TextBox 112">
            <a:extLst>
              <a:ext uri="{FF2B5EF4-FFF2-40B4-BE49-F238E27FC236}">
                <a16:creationId xmlns:a16="http://schemas.microsoft.com/office/drawing/2014/main" id="{A2C48951-A9A5-42BC-993F-D5D431498E45}"/>
              </a:ext>
            </a:extLst>
          </p:cNvPr>
          <p:cNvSpPr txBox="1"/>
          <p:nvPr/>
        </p:nvSpPr>
        <p:spPr>
          <a:xfrm>
            <a:off x="1942698" y="3163096"/>
            <a:ext cx="1351635" cy="276999"/>
          </a:xfrm>
          <a:prstGeom prst="rect">
            <a:avLst/>
          </a:prstGeom>
          <a:noFill/>
        </p:spPr>
        <p:txBody>
          <a:bodyPr wrap="square" rtlCol="0">
            <a:spAutoFit/>
          </a:bodyPr>
          <a:lstStyle/>
          <a:p>
            <a:pPr algn="ctr"/>
            <a:r>
              <a:rPr lang="en-US" sz="1200" b="1" dirty="0">
                <a:solidFill>
                  <a:srgbClr val="FFC000"/>
                </a:solidFill>
                <a:latin typeface="Tw Cen MT" panose="020B0602020104020603" pitchFamily="34" charset="0"/>
              </a:rPr>
              <a:t>Camera</a:t>
            </a:r>
          </a:p>
        </p:txBody>
      </p:sp>
      <p:sp>
        <p:nvSpPr>
          <p:cNvPr id="114" name="TextBox 113">
            <a:extLst>
              <a:ext uri="{FF2B5EF4-FFF2-40B4-BE49-F238E27FC236}">
                <a16:creationId xmlns:a16="http://schemas.microsoft.com/office/drawing/2014/main" id="{84444A77-1C8B-4B6F-B4F8-7BDCBA9389AA}"/>
              </a:ext>
            </a:extLst>
          </p:cNvPr>
          <p:cNvSpPr txBox="1"/>
          <p:nvPr/>
        </p:nvSpPr>
        <p:spPr>
          <a:xfrm>
            <a:off x="3243162" y="3152933"/>
            <a:ext cx="1351635" cy="276999"/>
          </a:xfrm>
          <a:prstGeom prst="rect">
            <a:avLst/>
          </a:prstGeom>
          <a:noFill/>
        </p:spPr>
        <p:txBody>
          <a:bodyPr wrap="square" rtlCol="0">
            <a:spAutoFit/>
          </a:bodyPr>
          <a:lstStyle/>
          <a:p>
            <a:pPr algn="ctr"/>
            <a:r>
              <a:rPr lang="en-US" sz="1200" b="1" dirty="0">
                <a:solidFill>
                  <a:srgbClr val="FFC000"/>
                </a:solidFill>
                <a:latin typeface="Tw Cen MT" panose="020B0602020104020603" pitchFamily="34" charset="0"/>
              </a:rPr>
              <a:t>Hardware</a:t>
            </a:r>
          </a:p>
        </p:txBody>
      </p:sp>
      <p:sp>
        <p:nvSpPr>
          <p:cNvPr id="115" name="TextBox 114">
            <a:extLst>
              <a:ext uri="{FF2B5EF4-FFF2-40B4-BE49-F238E27FC236}">
                <a16:creationId xmlns:a16="http://schemas.microsoft.com/office/drawing/2014/main" id="{B5A89588-37C8-4923-9A3C-44EEC2E540DF}"/>
              </a:ext>
            </a:extLst>
          </p:cNvPr>
          <p:cNvSpPr txBox="1"/>
          <p:nvPr/>
        </p:nvSpPr>
        <p:spPr>
          <a:xfrm>
            <a:off x="4571999" y="3171004"/>
            <a:ext cx="1351635" cy="276999"/>
          </a:xfrm>
          <a:prstGeom prst="rect">
            <a:avLst/>
          </a:prstGeom>
          <a:noFill/>
        </p:spPr>
        <p:txBody>
          <a:bodyPr wrap="square" rtlCol="0">
            <a:spAutoFit/>
          </a:bodyPr>
          <a:lstStyle/>
          <a:p>
            <a:pPr algn="ctr"/>
            <a:r>
              <a:rPr lang="en-US" sz="1200" b="1" dirty="0">
                <a:solidFill>
                  <a:srgbClr val="FFC000"/>
                </a:solidFill>
                <a:latin typeface="Tw Cen MT" panose="020B0602020104020603" pitchFamily="34" charset="0"/>
              </a:rPr>
              <a:t>Installation</a:t>
            </a:r>
          </a:p>
        </p:txBody>
      </p:sp>
      <p:sp>
        <p:nvSpPr>
          <p:cNvPr id="116" name="TextBox 115">
            <a:extLst>
              <a:ext uri="{FF2B5EF4-FFF2-40B4-BE49-F238E27FC236}">
                <a16:creationId xmlns:a16="http://schemas.microsoft.com/office/drawing/2014/main" id="{EA49DDED-4900-4382-8E23-B4569F52C914}"/>
              </a:ext>
            </a:extLst>
          </p:cNvPr>
          <p:cNvSpPr txBox="1"/>
          <p:nvPr/>
        </p:nvSpPr>
        <p:spPr>
          <a:xfrm>
            <a:off x="5873577" y="3149541"/>
            <a:ext cx="1351635" cy="276999"/>
          </a:xfrm>
          <a:prstGeom prst="rect">
            <a:avLst/>
          </a:prstGeom>
          <a:noFill/>
        </p:spPr>
        <p:txBody>
          <a:bodyPr wrap="square" rtlCol="0">
            <a:spAutoFit/>
          </a:bodyPr>
          <a:lstStyle/>
          <a:p>
            <a:pPr algn="ctr"/>
            <a:r>
              <a:rPr lang="en-US" sz="1200" b="1" dirty="0">
                <a:solidFill>
                  <a:srgbClr val="FFC000"/>
                </a:solidFill>
                <a:latin typeface="Tw Cen MT" panose="020B0602020104020603" pitchFamily="34" charset="0"/>
              </a:rPr>
              <a:t>Memory</a:t>
            </a:r>
          </a:p>
        </p:txBody>
      </p:sp>
      <p:sp>
        <p:nvSpPr>
          <p:cNvPr id="117" name="TextBox 116">
            <a:extLst>
              <a:ext uri="{FF2B5EF4-FFF2-40B4-BE49-F238E27FC236}">
                <a16:creationId xmlns:a16="http://schemas.microsoft.com/office/drawing/2014/main" id="{85093884-69F0-4082-BBD2-8DE462F1618E}"/>
              </a:ext>
            </a:extLst>
          </p:cNvPr>
          <p:cNvSpPr txBox="1"/>
          <p:nvPr/>
        </p:nvSpPr>
        <p:spPr>
          <a:xfrm>
            <a:off x="7150129" y="3152933"/>
            <a:ext cx="1351635" cy="276999"/>
          </a:xfrm>
          <a:prstGeom prst="rect">
            <a:avLst/>
          </a:prstGeom>
          <a:noFill/>
        </p:spPr>
        <p:txBody>
          <a:bodyPr wrap="square" rtlCol="0">
            <a:spAutoFit/>
          </a:bodyPr>
          <a:lstStyle/>
          <a:p>
            <a:pPr algn="ctr"/>
            <a:r>
              <a:rPr lang="en-US" sz="1200" b="1" dirty="0">
                <a:solidFill>
                  <a:srgbClr val="FFC000"/>
                </a:solidFill>
                <a:latin typeface="Tw Cen MT" panose="020B0602020104020603" pitchFamily="34" charset="0"/>
              </a:rPr>
              <a:t>Service</a:t>
            </a:r>
          </a:p>
        </p:txBody>
      </p:sp>
      <p:sp>
        <p:nvSpPr>
          <p:cNvPr id="118" name="TextBox 117">
            <a:extLst>
              <a:ext uri="{FF2B5EF4-FFF2-40B4-BE49-F238E27FC236}">
                <a16:creationId xmlns:a16="http://schemas.microsoft.com/office/drawing/2014/main" id="{1D2117BF-D63A-48B7-8660-64658E26FEE2}"/>
              </a:ext>
            </a:extLst>
          </p:cNvPr>
          <p:cNvSpPr txBox="1"/>
          <p:nvPr/>
        </p:nvSpPr>
        <p:spPr>
          <a:xfrm>
            <a:off x="337434" y="1879255"/>
            <a:ext cx="1351635" cy="276999"/>
          </a:xfrm>
          <a:prstGeom prst="rect">
            <a:avLst/>
          </a:prstGeom>
          <a:noFill/>
        </p:spPr>
        <p:txBody>
          <a:bodyPr wrap="square" rtlCol="0">
            <a:spAutoFit/>
          </a:bodyPr>
          <a:lstStyle/>
          <a:p>
            <a:pPr algn="ctr"/>
            <a:r>
              <a:rPr lang="en-US" sz="1200" dirty="0">
                <a:solidFill>
                  <a:schemeClr val="bg1">
                    <a:lumMod val="65000"/>
                  </a:schemeClr>
                </a:solidFill>
              </a:rPr>
              <a:t>₹. </a:t>
            </a:r>
            <a:r>
              <a:rPr lang="en-US" sz="1200" b="1" dirty="0">
                <a:solidFill>
                  <a:schemeClr val="bg1">
                    <a:lumMod val="65000"/>
                  </a:schemeClr>
                </a:solidFill>
                <a:latin typeface="Tw Cen MT" panose="020B0602020104020603" pitchFamily="34" charset="0"/>
              </a:rPr>
              <a:t>1800</a:t>
            </a:r>
          </a:p>
        </p:txBody>
      </p:sp>
      <p:sp>
        <p:nvSpPr>
          <p:cNvPr id="119" name="TextBox 118">
            <a:extLst>
              <a:ext uri="{FF2B5EF4-FFF2-40B4-BE49-F238E27FC236}">
                <a16:creationId xmlns:a16="http://schemas.microsoft.com/office/drawing/2014/main" id="{ED19C6D1-716D-45E3-8414-BF9AD1C6EE9C}"/>
              </a:ext>
            </a:extLst>
          </p:cNvPr>
          <p:cNvSpPr txBox="1"/>
          <p:nvPr/>
        </p:nvSpPr>
        <p:spPr>
          <a:xfrm>
            <a:off x="337434" y="832166"/>
            <a:ext cx="1351635" cy="276999"/>
          </a:xfrm>
          <a:prstGeom prst="rect">
            <a:avLst/>
          </a:prstGeom>
          <a:noFill/>
        </p:spPr>
        <p:txBody>
          <a:bodyPr wrap="square" rtlCol="0">
            <a:spAutoFit/>
          </a:bodyPr>
          <a:lstStyle/>
          <a:p>
            <a:pPr algn="ctr"/>
            <a:r>
              <a:rPr lang="en-US" sz="1200" dirty="0">
                <a:solidFill>
                  <a:schemeClr val="bg1">
                    <a:lumMod val="65000"/>
                  </a:schemeClr>
                </a:solidFill>
              </a:rPr>
              <a:t>₹. 36</a:t>
            </a:r>
            <a:r>
              <a:rPr lang="en-US" sz="1200" b="1" dirty="0">
                <a:solidFill>
                  <a:schemeClr val="bg1">
                    <a:lumMod val="65000"/>
                  </a:schemeClr>
                </a:solidFill>
                <a:latin typeface="Tw Cen MT" panose="020B0602020104020603" pitchFamily="34" charset="0"/>
              </a:rPr>
              <a:t>00</a:t>
            </a:r>
          </a:p>
        </p:txBody>
      </p:sp>
      <p:cxnSp>
        <p:nvCxnSpPr>
          <p:cNvPr id="120" name="Straight Connector 119">
            <a:extLst>
              <a:ext uri="{FF2B5EF4-FFF2-40B4-BE49-F238E27FC236}">
                <a16:creationId xmlns:a16="http://schemas.microsoft.com/office/drawing/2014/main" id="{D34F1BB2-EB1E-4840-82CA-238F3F6B7C7A}"/>
              </a:ext>
            </a:extLst>
          </p:cNvPr>
          <p:cNvCxnSpPr>
            <a:cxnSpLocks/>
            <a:stCxn id="110" idx="1"/>
            <a:endCxn id="109" idx="6"/>
          </p:cNvCxnSpPr>
          <p:nvPr/>
        </p:nvCxnSpPr>
        <p:spPr>
          <a:xfrm flipH="1" flipV="1">
            <a:off x="2699363" y="1357836"/>
            <a:ext cx="1129295" cy="1332385"/>
          </a:xfrm>
          <a:prstGeom prst="line">
            <a:avLst/>
          </a:prstGeom>
          <a:ln/>
        </p:spPr>
        <p:style>
          <a:lnRef idx="3">
            <a:schemeClr val="accent1"/>
          </a:lnRef>
          <a:fillRef idx="0">
            <a:schemeClr val="accent1"/>
          </a:fillRef>
          <a:effectRef idx="2">
            <a:schemeClr val="accent1"/>
          </a:effectRef>
          <a:fontRef idx="minor">
            <a:schemeClr val="tx1"/>
          </a:fontRef>
        </p:style>
      </p:cxnSp>
      <p:sp>
        <p:nvSpPr>
          <p:cNvPr id="121" name="Oval 120">
            <a:extLst>
              <a:ext uri="{FF2B5EF4-FFF2-40B4-BE49-F238E27FC236}">
                <a16:creationId xmlns:a16="http://schemas.microsoft.com/office/drawing/2014/main" id="{7D2F4088-B16A-4D0F-ACE1-0999BE3EEDD6}"/>
              </a:ext>
            </a:extLst>
          </p:cNvPr>
          <p:cNvSpPr/>
          <p:nvPr/>
        </p:nvSpPr>
        <p:spPr>
          <a:xfrm>
            <a:off x="5099756" y="2783841"/>
            <a:ext cx="146050" cy="14605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Straight Connector 121">
            <a:extLst>
              <a:ext uri="{FF2B5EF4-FFF2-40B4-BE49-F238E27FC236}">
                <a16:creationId xmlns:a16="http://schemas.microsoft.com/office/drawing/2014/main" id="{1DFBD201-6A97-4875-A30D-D8CCC1E08EAD}"/>
              </a:ext>
            </a:extLst>
          </p:cNvPr>
          <p:cNvCxnSpPr>
            <a:cxnSpLocks/>
            <a:stCxn id="121" idx="6"/>
            <a:endCxn id="110" idx="5"/>
          </p:cNvCxnSpPr>
          <p:nvPr/>
        </p:nvCxnSpPr>
        <p:spPr>
          <a:xfrm flipH="1" flipV="1">
            <a:off x="3931930" y="2793493"/>
            <a:ext cx="1313876" cy="63373"/>
          </a:xfrm>
          <a:prstGeom prst="line">
            <a:avLst/>
          </a:prstGeom>
          <a:ln/>
        </p:spPr>
        <p:style>
          <a:lnRef idx="3">
            <a:schemeClr val="accent1"/>
          </a:lnRef>
          <a:fillRef idx="0">
            <a:schemeClr val="accent1"/>
          </a:fillRef>
          <a:effectRef idx="2">
            <a:schemeClr val="accent1"/>
          </a:effectRef>
          <a:fontRef idx="minor">
            <a:schemeClr val="tx1"/>
          </a:fontRef>
        </p:style>
      </p:cxnSp>
      <p:sp>
        <p:nvSpPr>
          <p:cNvPr id="123" name="Oval 122">
            <a:extLst>
              <a:ext uri="{FF2B5EF4-FFF2-40B4-BE49-F238E27FC236}">
                <a16:creationId xmlns:a16="http://schemas.microsoft.com/office/drawing/2014/main" id="{F9F24572-28F1-484A-933D-F1A0454EC9DF}"/>
              </a:ext>
            </a:extLst>
          </p:cNvPr>
          <p:cNvSpPr/>
          <p:nvPr/>
        </p:nvSpPr>
        <p:spPr>
          <a:xfrm>
            <a:off x="6390986" y="2149462"/>
            <a:ext cx="146050" cy="14605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215DCA11-859E-4A80-AB0D-1AA55F8A2C81}"/>
              </a:ext>
            </a:extLst>
          </p:cNvPr>
          <p:cNvSpPr/>
          <p:nvPr/>
        </p:nvSpPr>
        <p:spPr>
          <a:xfrm>
            <a:off x="7714684" y="2942112"/>
            <a:ext cx="146050" cy="146050"/>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FD476DEC-8188-49B5-A480-098F4812B6BB}"/>
              </a:ext>
            </a:extLst>
          </p:cNvPr>
          <p:cNvCxnSpPr>
            <a:cxnSpLocks/>
            <a:stCxn id="123" idx="6"/>
          </p:cNvCxnSpPr>
          <p:nvPr/>
        </p:nvCxnSpPr>
        <p:spPr>
          <a:xfrm flipH="1">
            <a:off x="5172778" y="2222487"/>
            <a:ext cx="1364258" cy="645092"/>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26" name="Straight Connector 125">
            <a:extLst>
              <a:ext uri="{FF2B5EF4-FFF2-40B4-BE49-F238E27FC236}">
                <a16:creationId xmlns:a16="http://schemas.microsoft.com/office/drawing/2014/main" id="{C47BEDE2-93BF-4DEE-A77A-A4C0A8F97830}"/>
              </a:ext>
            </a:extLst>
          </p:cNvPr>
          <p:cNvCxnSpPr>
            <a:cxnSpLocks/>
            <a:stCxn id="124" idx="5"/>
          </p:cNvCxnSpPr>
          <p:nvPr/>
        </p:nvCxnSpPr>
        <p:spPr>
          <a:xfrm flipH="1" flipV="1">
            <a:off x="6461525" y="2213611"/>
            <a:ext cx="1377820" cy="853162"/>
          </a:xfrm>
          <a:prstGeom prst="line">
            <a:avLst/>
          </a:prstGeom>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D0F08026-3E63-4717-BC08-4CBEE8C502CE}"/>
              </a:ext>
            </a:extLst>
          </p:cNvPr>
          <p:cNvSpPr txBox="1"/>
          <p:nvPr/>
        </p:nvSpPr>
        <p:spPr>
          <a:xfrm>
            <a:off x="272784" y="110178"/>
            <a:ext cx="4565915" cy="369332"/>
          </a:xfrm>
          <a:prstGeom prst="rect">
            <a:avLst/>
          </a:prstGeom>
          <a:noFill/>
        </p:spPr>
        <p:txBody>
          <a:bodyPr wrap="square" rtlCol="0">
            <a:spAutoFit/>
          </a:bodyPr>
          <a:lstStyle/>
          <a:p>
            <a:r>
              <a:rPr lang="en-US" sz="1800" dirty="0"/>
              <a:t>Head-on comparison of both implementation</a:t>
            </a:r>
          </a:p>
        </p:txBody>
      </p:sp>
      <p:sp>
        <p:nvSpPr>
          <p:cNvPr id="128" name="Rectangle 127">
            <a:extLst>
              <a:ext uri="{FF2B5EF4-FFF2-40B4-BE49-F238E27FC236}">
                <a16:creationId xmlns:a16="http://schemas.microsoft.com/office/drawing/2014/main" id="{444827BB-D2B5-4B5D-95ED-EDB56811203F}"/>
              </a:ext>
            </a:extLst>
          </p:cNvPr>
          <p:cNvSpPr/>
          <p:nvPr/>
        </p:nvSpPr>
        <p:spPr>
          <a:xfrm rot="5400000" flipH="1">
            <a:off x="7632953" y="2477158"/>
            <a:ext cx="86586" cy="306076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2E64C4C5-E3A7-4938-96CF-66BC53A96CB6}"/>
              </a:ext>
            </a:extLst>
          </p:cNvPr>
          <p:cNvSpPr txBox="1"/>
          <p:nvPr/>
        </p:nvSpPr>
        <p:spPr>
          <a:xfrm>
            <a:off x="152273" y="3547527"/>
            <a:ext cx="3580850" cy="338554"/>
          </a:xfrm>
          <a:prstGeom prst="rect">
            <a:avLst/>
          </a:prstGeom>
          <a:noFill/>
        </p:spPr>
        <p:txBody>
          <a:bodyPr wrap="square" rtlCol="0">
            <a:spAutoFit/>
          </a:bodyPr>
          <a:lstStyle/>
          <a:p>
            <a:r>
              <a:rPr lang="en-US" sz="1600" dirty="0">
                <a:solidFill>
                  <a:srgbClr val="FFC000"/>
                </a:solidFill>
              </a:rPr>
              <a:t>ROI=Net Profit / Total investment * 100</a:t>
            </a:r>
          </a:p>
        </p:txBody>
      </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C9D8422A-D17D-48FB-A39F-6BC473A313BF}"/>
                  </a:ext>
                </a:extLst>
              </p:cNvPr>
              <p:cNvSpPr txBox="1"/>
              <p:nvPr/>
            </p:nvSpPr>
            <p:spPr>
              <a:xfrm>
                <a:off x="108239" y="3964249"/>
                <a:ext cx="3580850" cy="5549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FFC000"/>
                          </a:solidFill>
                          <a:latin typeface="Cambria Math" panose="02040503050406030204" pitchFamily="18" charset="0"/>
                        </a:rPr>
                        <m:t>𝑅𝑂𝐼</m:t>
                      </m:r>
                      <m:r>
                        <a:rPr lang="en-US" sz="1600" b="0" i="1" smtClean="0">
                          <a:solidFill>
                            <a:srgbClr val="FFC000"/>
                          </a:solidFill>
                          <a:latin typeface="Cambria Math" panose="02040503050406030204" pitchFamily="18" charset="0"/>
                        </a:rPr>
                        <m:t>=</m:t>
                      </m:r>
                      <m:f>
                        <m:fPr>
                          <m:ctrlPr>
                            <a:rPr lang="en-US" sz="1600" b="0" i="1" smtClean="0">
                              <a:solidFill>
                                <a:srgbClr val="FFC000"/>
                              </a:solidFill>
                              <a:latin typeface="Cambria Math" panose="02040503050406030204" pitchFamily="18" charset="0"/>
                            </a:rPr>
                          </m:ctrlPr>
                        </m:fPr>
                        <m:num>
                          <m:r>
                            <a:rPr lang="en-US" sz="1600" b="0" i="1" smtClean="0">
                              <a:solidFill>
                                <a:srgbClr val="FFC000"/>
                              </a:solidFill>
                              <a:latin typeface="Cambria Math" panose="02040503050406030204" pitchFamily="18" charset="0"/>
                            </a:rPr>
                            <m:t>9800−6200</m:t>
                          </m:r>
                        </m:num>
                        <m:den>
                          <m:r>
                            <a:rPr lang="en-US" sz="1600" b="0" i="1" smtClean="0">
                              <a:solidFill>
                                <a:srgbClr val="FFC000"/>
                              </a:solidFill>
                              <a:latin typeface="Cambria Math" panose="02040503050406030204" pitchFamily="18" charset="0"/>
                            </a:rPr>
                            <m:t>6200</m:t>
                          </m:r>
                        </m:den>
                      </m:f>
                      <m:r>
                        <a:rPr lang="en-US" sz="1600" b="0" i="1" smtClean="0">
                          <a:solidFill>
                            <a:srgbClr val="FFC000"/>
                          </a:solidFill>
                          <a:latin typeface="Cambria Math" panose="02040503050406030204" pitchFamily="18" charset="0"/>
                          <a:ea typeface="Cambria Math" panose="02040503050406030204" pitchFamily="18" charset="0"/>
                        </a:rPr>
                        <m:t>×100=</m:t>
                      </m:r>
                      <m:r>
                        <a:rPr lang="en-US" sz="1600" b="1" i="1" smtClean="0">
                          <a:solidFill>
                            <a:srgbClr val="00B050"/>
                          </a:solidFill>
                          <a:latin typeface="Cambria Math" panose="02040503050406030204" pitchFamily="18" charset="0"/>
                          <a:ea typeface="Cambria Math" panose="02040503050406030204" pitchFamily="18" charset="0"/>
                        </a:rPr>
                        <m:t>𝟓𝟖</m:t>
                      </m:r>
                      <m:r>
                        <a:rPr lang="en-US" sz="1600" b="1" i="1" smtClean="0">
                          <a:solidFill>
                            <a:srgbClr val="00B050"/>
                          </a:solidFill>
                          <a:latin typeface="Cambria Math" panose="02040503050406030204" pitchFamily="18" charset="0"/>
                          <a:ea typeface="Cambria Math" panose="02040503050406030204" pitchFamily="18" charset="0"/>
                        </a:rPr>
                        <m:t>.</m:t>
                      </m:r>
                      <m:r>
                        <a:rPr lang="en-US" sz="1600" b="1" i="1" smtClean="0">
                          <a:solidFill>
                            <a:srgbClr val="00B050"/>
                          </a:solidFill>
                          <a:latin typeface="Cambria Math" panose="02040503050406030204" pitchFamily="18" charset="0"/>
                          <a:ea typeface="Cambria Math" panose="02040503050406030204" pitchFamily="18" charset="0"/>
                        </a:rPr>
                        <m:t>𝟎𝟔</m:t>
                      </m:r>
                      <m:r>
                        <a:rPr lang="en-US" sz="1600" b="1" i="1" smtClean="0">
                          <a:solidFill>
                            <a:srgbClr val="00B050"/>
                          </a:solidFill>
                          <a:latin typeface="Cambria Math" panose="02040503050406030204" pitchFamily="18" charset="0"/>
                          <a:ea typeface="Cambria Math" panose="02040503050406030204" pitchFamily="18" charset="0"/>
                        </a:rPr>
                        <m:t>%</m:t>
                      </m:r>
                    </m:oMath>
                  </m:oMathPara>
                </a14:m>
                <a:endParaRPr lang="en-US" sz="1600" b="1" dirty="0">
                  <a:solidFill>
                    <a:srgbClr val="FFC000"/>
                  </a:solidFill>
                </a:endParaRPr>
              </a:p>
            </p:txBody>
          </p:sp>
        </mc:Choice>
        <mc:Fallback xmlns="">
          <p:sp>
            <p:nvSpPr>
              <p:cNvPr id="129" name="TextBox 128">
                <a:extLst>
                  <a:ext uri="{FF2B5EF4-FFF2-40B4-BE49-F238E27FC236}">
                    <a16:creationId xmlns:a16="http://schemas.microsoft.com/office/drawing/2014/main" id="{C9D8422A-D17D-48FB-A39F-6BC473A313BF}"/>
                  </a:ext>
                </a:extLst>
              </p:cNvPr>
              <p:cNvSpPr txBox="1">
                <a:spLocks noRot="1" noChangeAspect="1" noMove="1" noResize="1" noEditPoints="1" noAdjustHandles="1" noChangeArrowheads="1" noChangeShapeType="1" noTextEdit="1"/>
              </p:cNvSpPr>
              <p:nvPr/>
            </p:nvSpPr>
            <p:spPr>
              <a:xfrm>
                <a:off x="108239" y="3964249"/>
                <a:ext cx="3580850" cy="554960"/>
              </a:xfrm>
              <a:prstGeom prst="rect">
                <a:avLst/>
              </a:prstGeom>
              <a:blipFill>
                <a:blip r:embed="rId2"/>
                <a:stretch>
                  <a:fillRect/>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FB3EC267-EC70-4E18-AA8F-8218D7ACAB49}"/>
              </a:ext>
            </a:extLst>
          </p:cNvPr>
          <p:cNvSpPr txBox="1"/>
          <p:nvPr/>
        </p:nvSpPr>
        <p:spPr>
          <a:xfrm>
            <a:off x="3665025" y="3547527"/>
            <a:ext cx="2497309" cy="338554"/>
          </a:xfrm>
          <a:prstGeom prst="rect">
            <a:avLst/>
          </a:prstGeom>
          <a:noFill/>
        </p:spPr>
        <p:txBody>
          <a:bodyPr wrap="square" rtlCol="0">
            <a:spAutoFit/>
          </a:bodyPr>
          <a:lstStyle/>
          <a:p>
            <a:r>
              <a:rPr lang="en-US" sz="1600" dirty="0">
                <a:solidFill>
                  <a:srgbClr val="FFC000"/>
                </a:solidFill>
              </a:rPr>
              <a:t>; ROI: Return on investment</a:t>
            </a:r>
          </a:p>
        </p:txBody>
      </p:sp>
      <p:sp>
        <p:nvSpPr>
          <p:cNvPr id="130" name="Rectangle 129">
            <a:extLst>
              <a:ext uri="{FF2B5EF4-FFF2-40B4-BE49-F238E27FC236}">
                <a16:creationId xmlns:a16="http://schemas.microsoft.com/office/drawing/2014/main" id="{92B3B25F-C4BF-499B-A899-230744CEFC7B}"/>
              </a:ext>
            </a:extLst>
          </p:cNvPr>
          <p:cNvSpPr/>
          <p:nvPr/>
        </p:nvSpPr>
        <p:spPr>
          <a:xfrm>
            <a:off x="6145863" y="3448003"/>
            <a:ext cx="45719" cy="11570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C2AD59D-1453-4B02-AA73-CFF4C5D8F81E}"/>
              </a:ext>
            </a:extLst>
          </p:cNvPr>
          <p:cNvSpPr/>
          <p:nvPr/>
        </p:nvSpPr>
        <p:spPr>
          <a:xfrm>
            <a:off x="68402" y="3448002"/>
            <a:ext cx="45719" cy="11570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57634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p:cTn id="7" dur="500" fill="hold"/>
                                        <p:tgtEl>
                                          <p:spTgt spid="102"/>
                                        </p:tgtEl>
                                        <p:attrNameLst>
                                          <p:attrName>ppt_w</p:attrName>
                                        </p:attrNameLst>
                                      </p:cBhvr>
                                      <p:tavLst>
                                        <p:tav tm="0">
                                          <p:val>
                                            <p:fltVal val="0"/>
                                          </p:val>
                                        </p:tav>
                                        <p:tav tm="100000">
                                          <p:val>
                                            <p:strVal val="#ppt_w"/>
                                          </p:val>
                                        </p:tav>
                                      </p:tavLst>
                                    </p:anim>
                                    <p:anim calcmode="lin" valueType="num">
                                      <p:cBhvr>
                                        <p:cTn id="8" dur="500" fill="hold"/>
                                        <p:tgtEl>
                                          <p:spTgt spid="102"/>
                                        </p:tgtEl>
                                        <p:attrNameLst>
                                          <p:attrName>ppt_h</p:attrName>
                                        </p:attrNameLst>
                                      </p:cBhvr>
                                      <p:tavLst>
                                        <p:tav tm="0">
                                          <p:val>
                                            <p:fltVal val="0"/>
                                          </p:val>
                                        </p:tav>
                                        <p:tav tm="100000">
                                          <p:val>
                                            <p:strVal val="#ppt_h"/>
                                          </p:val>
                                        </p:tav>
                                      </p:tavLst>
                                    </p:anim>
                                    <p:animEffect transition="in" filter="fade">
                                      <p:cBhvr>
                                        <p:cTn id="9" dur="500"/>
                                        <p:tgtEl>
                                          <p:spTgt spid="102"/>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500"/>
                                        <p:tgtEl>
                                          <p:spTgt spid="16"/>
                                        </p:tgtEl>
                                      </p:cBhvr>
                                    </p:animEffect>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103"/>
                                        </p:tgtEl>
                                        <p:attrNameLst>
                                          <p:attrName>style.visibility</p:attrName>
                                        </p:attrNameLst>
                                      </p:cBhvr>
                                      <p:to>
                                        <p:strVal val="visible"/>
                                      </p:to>
                                    </p:set>
                                    <p:anim calcmode="lin" valueType="num">
                                      <p:cBhvr>
                                        <p:cTn id="17" dur="500" fill="hold"/>
                                        <p:tgtEl>
                                          <p:spTgt spid="103"/>
                                        </p:tgtEl>
                                        <p:attrNameLst>
                                          <p:attrName>ppt_w</p:attrName>
                                        </p:attrNameLst>
                                      </p:cBhvr>
                                      <p:tavLst>
                                        <p:tav tm="0">
                                          <p:val>
                                            <p:fltVal val="0"/>
                                          </p:val>
                                        </p:tav>
                                        <p:tav tm="100000">
                                          <p:val>
                                            <p:strVal val="#ppt_w"/>
                                          </p:val>
                                        </p:tav>
                                      </p:tavLst>
                                    </p:anim>
                                    <p:anim calcmode="lin" valueType="num">
                                      <p:cBhvr>
                                        <p:cTn id="18" dur="500" fill="hold"/>
                                        <p:tgtEl>
                                          <p:spTgt spid="103"/>
                                        </p:tgtEl>
                                        <p:attrNameLst>
                                          <p:attrName>ppt_h</p:attrName>
                                        </p:attrNameLst>
                                      </p:cBhvr>
                                      <p:tavLst>
                                        <p:tav tm="0">
                                          <p:val>
                                            <p:fltVal val="0"/>
                                          </p:val>
                                        </p:tav>
                                        <p:tav tm="100000">
                                          <p:val>
                                            <p:strVal val="#ppt_h"/>
                                          </p:val>
                                        </p:tav>
                                      </p:tavLst>
                                    </p:anim>
                                    <p:animEffect transition="in" filter="fade">
                                      <p:cBhvr>
                                        <p:cTn id="19" dur="500"/>
                                        <p:tgtEl>
                                          <p:spTgt spid="103"/>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up)">
                                      <p:cBhvr>
                                        <p:cTn id="23" dur="500"/>
                                        <p:tgtEl>
                                          <p:spTgt spid="20"/>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104"/>
                                        </p:tgtEl>
                                        <p:attrNameLst>
                                          <p:attrName>style.visibility</p:attrName>
                                        </p:attrNameLst>
                                      </p:cBhvr>
                                      <p:to>
                                        <p:strVal val="visible"/>
                                      </p:to>
                                    </p:set>
                                    <p:anim calcmode="lin" valueType="num">
                                      <p:cBhvr>
                                        <p:cTn id="27" dur="500" fill="hold"/>
                                        <p:tgtEl>
                                          <p:spTgt spid="104"/>
                                        </p:tgtEl>
                                        <p:attrNameLst>
                                          <p:attrName>ppt_w</p:attrName>
                                        </p:attrNameLst>
                                      </p:cBhvr>
                                      <p:tavLst>
                                        <p:tav tm="0">
                                          <p:val>
                                            <p:fltVal val="0"/>
                                          </p:val>
                                        </p:tav>
                                        <p:tav tm="100000">
                                          <p:val>
                                            <p:strVal val="#ppt_w"/>
                                          </p:val>
                                        </p:tav>
                                      </p:tavLst>
                                    </p:anim>
                                    <p:anim calcmode="lin" valueType="num">
                                      <p:cBhvr>
                                        <p:cTn id="28" dur="500" fill="hold"/>
                                        <p:tgtEl>
                                          <p:spTgt spid="104"/>
                                        </p:tgtEl>
                                        <p:attrNameLst>
                                          <p:attrName>ppt_h</p:attrName>
                                        </p:attrNameLst>
                                      </p:cBhvr>
                                      <p:tavLst>
                                        <p:tav tm="0">
                                          <p:val>
                                            <p:fltVal val="0"/>
                                          </p:val>
                                        </p:tav>
                                        <p:tav tm="100000">
                                          <p:val>
                                            <p:strVal val="#ppt_h"/>
                                          </p:val>
                                        </p:tav>
                                      </p:tavLst>
                                    </p:anim>
                                    <p:animEffect transition="in" filter="fade">
                                      <p:cBhvr>
                                        <p:cTn id="29" dur="500"/>
                                        <p:tgtEl>
                                          <p:spTgt spid="104"/>
                                        </p:tgtEl>
                                      </p:cBhvr>
                                    </p:animEffect>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500"/>
                                        <p:tgtEl>
                                          <p:spTgt spid="22"/>
                                        </p:tgtEl>
                                      </p:cBhvr>
                                    </p:animEffect>
                                  </p:childTnLst>
                                </p:cTn>
                              </p:par>
                            </p:childTnLst>
                          </p:cTn>
                        </p:par>
                        <p:par>
                          <p:cTn id="34" fill="hold">
                            <p:stCondLst>
                              <p:cond delay="3500"/>
                            </p:stCondLst>
                            <p:childTnLst>
                              <p:par>
                                <p:cTn id="35" presetID="53" presetClass="entr" presetSubtype="16" fill="hold" grpId="0" nodeType="afterEffect">
                                  <p:stCondLst>
                                    <p:cond delay="0"/>
                                  </p:stCondLst>
                                  <p:childTnLst>
                                    <p:set>
                                      <p:cBhvr>
                                        <p:cTn id="36" dur="1" fill="hold">
                                          <p:stCondLst>
                                            <p:cond delay="0"/>
                                          </p:stCondLst>
                                        </p:cTn>
                                        <p:tgtEl>
                                          <p:spTgt spid="105"/>
                                        </p:tgtEl>
                                        <p:attrNameLst>
                                          <p:attrName>style.visibility</p:attrName>
                                        </p:attrNameLst>
                                      </p:cBhvr>
                                      <p:to>
                                        <p:strVal val="visible"/>
                                      </p:to>
                                    </p:set>
                                    <p:anim calcmode="lin" valueType="num">
                                      <p:cBhvr>
                                        <p:cTn id="37" dur="500" fill="hold"/>
                                        <p:tgtEl>
                                          <p:spTgt spid="105"/>
                                        </p:tgtEl>
                                        <p:attrNameLst>
                                          <p:attrName>ppt_w</p:attrName>
                                        </p:attrNameLst>
                                      </p:cBhvr>
                                      <p:tavLst>
                                        <p:tav tm="0">
                                          <p:val>
                                            <p:fltVal val="0"/>
                                          </p:val>
                                        </p:tav>
                                        <p:tav tm="100000">
                                          <p:val>
                                            <p:strVal val="#ppt_w"/>
                                          </p:val>
                                        </p:tav>
                                      </p:tavLst>
                                    </p:anim>
                                    <p:anim calcmode="lin" valueType="num">
                                      <p:cBhvr>
                                        <p:cTn id="38" dur="500" fill="hold"/>
                                        <p:tgtEl>
                                          <p:spTgt spid="105"/>
                                        </p:tgtEl>
                                        <p:attrNameLst>
                                          <p:attrName>ppt_h</p:attrName>
                                        </p:attrNameLst>
                                      </p:cBhvr>
                                      <p:tavLst>
                                        <p:tav tm="0">
                                          <p:val>
                                            <p:fltVal val="0"/>
                                          </p:val>
                                        </p:tav>
                                        <p:tav tm="100000">
                                          <p:val>
                                            <p:strVal val="#ppt_h"/>
                                          </p:val>
                                        </p:tav>
                                      </p:tavLst>
                                    </p:anim>
                                    <p:animEffect transition="in" filter="fade">
                                      <p:cBhvr>
                                        <p:cTn id="39" dur="500"/>
                                        <p:tgtEl>
                                          <p:spTgt spid="105"/>
                                        </p:tgtEl>
                                      </p:cBhvr>
                                    </p:animEffect>
                                  </p:childTnLst>
                                </p:cTn>
                              </p:par>
                            </p:childTnLst>
                          </p:cTn>
                        </p:par>
                        <p:par>
                          <p:cTn id="40" fill="hold">
                            <p:stCondLst>
                              <p:cond delay="4000"/>
                            </p:stCondLst>
                            <p:childTnLst>
                              <p:par>
                                <p:cTn id="41" presetID="22" presetClass="entr" presetSubtype="4"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down)">
                                      <p:cBhvr>
                                        <p:cTn id="43" dur="500"/>
                                        <p:tgtEl>
                                          <p:spTgt spid="24"/>
                                        </p:tgtEl>
                                      </p:cBhvr>
                                    </p:animEffect>
                                  </p:childTnLst>
                                </p:cTn>
                              </p:par>
                            </p:childTnLst>
                          </p:cTn>
                        </p:par>
                        <p:par>
                          <p:cTn id="44" fill="hold">
                            <p:stCondLst>
                              <p:cond delay="4500"/>
                            </p:stCondLst>
                            <p:childTnLst>
                              <p:par>
                                <p:cTn id="45" presetID="53" presetClass="entr" presetSubtype="16" fill="hold" grpId="0" nodeType="afterEffect">
                                  <p:stCondLst>
                                    <p:cond delay="0"/>
                                  </p:stCondLst>
                                  <p:childTnLst>
                                    <p:set>
                                      <p:cBhvr>
                                        <p:cTn id="46" dur="1" fill="hold">
                                          <p:stCondLst>
                                            <p:cond delay="0"/>
                                          </p:stCondLst>
                                        </p:cTn>
                                        <p:tgtEl>
                                          <p:spTgt spid="106"/>
                                        </p:tgtEl>
                                        <p:attrNameLst>
                                          <p:attrName>style.visibility</p:attrName>
                                        </p:attrNameLst>
                                      </p:cBhvr>
                                      <p:to>
                                        <p:strVal val="visible"/>
                                      </p:to>
                                    </p:set>
                                    <p:anim calcmode="lin" valueType="num">
                                      <p:cBhvr>
                                        <p:cTn id="47" dur="500" fill="hold"/>
                                        <p:tgtEl>
                                          <p:spTgt spid="106"/>
                                        </p:tgtEl>
                                        <p:attrNameLst>
                                          <p:attrName>ppt_w</p:attrName>
                                        </p:attrNameLst>
                                      </p:cBhvr>
                                      <p:tavLst>
                                        <p:tav tm="0">
                                          <p:val>
                                            <p:fltVal val="0"/>
                                          </p:val>
                                        </p:tav>
                                        <p:tav tm="100000">
                                          <p:val>
                                            <p:strVal val="#ppt_w"/>
                                          </p:val>
                                        </p:tav>
                                      </p:tavLst>
                                    </p:anim>
                                    <p:anim calcmode="lin" valueType="num">
                                      <p:cBhvr>
                                        <p:cTn id="48" dur="500" fill="hold"/>
                                        <p:tgtEl>
                                          <p:spTgt spid="106"/>
                                        </p:tgtEl>
                                        <p:attrNameLst>
                                          <p:attrName>ppt_h</p:attrName>
                                        </p:attrNameLst>
                                      </p:cBhvr>
                                      <p:tavLst>
                                        <p:tav tm="0">
                                          <p:val>
                                            <p:fltVal val="0"/>
                                          </p:val>
                                        </p:tav>
                                        <p:tav tm="100000">
                                          <p:val>
                                            <p:strVal val="#ppt_h"/>
                                          </p:val>
                                        </p:tav>
                                      </p:tavLst>
                                    </p:anim>
                                    <p:animEffect transition="in" filter="fade">
                                      <p:cBhvr>
                                        <p:cTn id="49" dur="500"/>
                                        <p:tgtEl>
                                          <p:spTgt spid="106"/>
                                        </p:tgtEl>
                                      </p:cBhvr>
                                    </p:animEffect>
                                  </p:childTnLst>
                                </p:cTn>
                              </p:par>
                            </p:childTnLst>
                          </p:cTn>
                        </p:par>
                        <p:par>
                          <p:cTn id="50" fill="hold">
                            <p:stCondLst>
                              <p:cond delay="5000"/>
                            </p:stCondLst>
                            <p:childTnLst>
                              <p:par>
                                <p:cTn id="51" presetID="22" presetClass="entr" presetSubtype="8"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left)">
                                      <p:cBhvr>
                                        <p:cTn id="53" dur="500"/>
                                        <p:tgtEl>
                                          <p:spTgt spid="27"/>
                                        </p:tgtEl>
                                      </p:cBhvr>
                                    </p:animEffect>
                                  </p:childTnLst>
                                </p:cTn>
                              </p:par>
                            </p:childTnLst>
                          </p:cTn>
                        </p:par>
                        <p:par>
                          <p:cTn id="54" fill="hold">
                            <p:stCondLst>
                              <p:cond delay="5500"/>
                            </p:stCondLst>
                            <p:childTnLst>
                              <p:par>
                                <p:cTn id="55" presetID="53" presetClass="entr" presetSubtype="16" fill="hold" grpId="0" nodeType="afterEffect">
                                  <p:stCondLst>
                                    <p:cond delay="0"/>
                                  </p:stCondLst>
                                  <p:childTnLst>
                                    <p:set>
                                      <p:cBhvr>
                                        <p:cTn id="56" dur="1" fill="hold">
                                          <p:stCondLst>
                                            <p:cond delay="0"/>
                                          </p:stCondLst>
                                        </p:cTn>
                                        <p:tgtEl>
                                          <p:spTgt spid="107"/>
                                        </p:tgtEl>
                                        <p:attrNameLst>
                                          <p:attrName>style.visibility</p:attrName>
                                        </p:attrNameLst>
                                      </p:cBhvr>
                                      <p:to>
                                        <p:strVal val="visible"/>
                                      </p:to>
                                    </p:set>
                                    <p:anim calcmode="lin" valueType="num">
                                      <p:cBhvr>
                                        <p:cTn id="57" dur="500" fill="hold"/>
                                        <p:tgtEl>
                                          <p:spTgt spid="107"/>
                                        </p:tgtEl>
                                        <p:attrNameLst>
                                          <p:attrName>ppt_w</p:attrName>
                                        </p:attrNameLst>
                                      </p:cBhvr>
                                      <p:tavLst>
                                        <p:tav tm="0">
                                          <p:val>
                                            <p:fltVal val="0"/>
                                          </p:val>
                                        </p:tav>
                                        <p:tav tm="100000">
                                          <p:val>
                                            <p:strVal val="#ppt_w"/>
                                          </p:val>
                                        </p:tav>
                                      </p:tavLst>
                                    </p:anim>
                                    <p:anim calcmode="lin" valueType="num">
                                      <p:cBhvr>
                                        <p:cTn id="58" dur="500" fill="hold"/>
                                        <p:tgtEl>
                                          <p:spTgt spid="107"/>
                                        </p:tgtEl>
                                        <p:attrNameLst>
                                          <p:attrName>ppt_h</p:attrName>
                                        </p:attrNameLst>
                                      </p:cBhvr>
                                      <p:tavLst>
                                        <p:tav tm="0">
                                          <p:val>
                                            <p:fltVal val="0"/>
                                          </p:val>
                                        </p:tav>
                                        <p:tav tm="100000">
                                          <p:val>
                                            <p:strVal val="#ppt_h"/>
                                          </p:val>
                                        </p:tav>
                                      </p:tavLst>
                                    </p:anim>
                                    <p:animEffect transition="in" filter="fade">
                                      <p:cBhvr>
                                        <p:cTn id="59" dur="500"/>
                                        <p:tgtEl>
                                          <p:spTgt spid="107"/>
                                        </p:tgtEl>
                                      </p:cBhvr>
                                    </p:animEffect>
                                  </p:childTnLst>
                                </p:cTn>
                              </p:par>
                            </p:childTnLst>
                          </p:cTn>
                        </p:par>
                        <p:par>
                          <p:cTn id="60" fill="hold">
                            <p:stCondLst>
                              <p:cond delay="6000"/>
                            </p:stCondLst>
                            <p:childTnLst>
                              <p:par>
                                <p:cTn id="61" presetID="53" presetClass="entr" presetSubtype="16" fill="hold" grpId="0" nodeType="afterEffect">
                                  <p:stCondLst>
                                    <p:cond delay="0"/>
                                  </p:stCondLst>
                                  <p:childTnLst>
                                    <p:set>
                                      <p:cBhvr>
                                        <p:cTn id="62" dur="1" fill="hold">
                                          <p:stCondLst>
                                            <p:cond delay="0"/>
                                          </p:stCondLst>
                                        </p:cTn>
                                        <p:tgtEl>
                                          <p:spTgt spid="108"/>
                                        </p:tgtEl>
                                        <p:attrNameLst>
                                          <p:attrName>style.visibility</p:attrName>
                                        </p:attrNameLst>
                                      </p:cBhvr>
                                      <p:to>
                                        <p:strVal val="visible"/>
                                      </p:to>
                                    </p:set>
                                    <p:anim calcmode="lin" valueType="num">
                                      <p:cBhvr>
                                        <p:cTn id="63" dur="500" fill="hold"/>
                                        <p:tgtEl>
                                          <p:spTgt spid="108"/>
                                        </p:tgtEl>
                                        <p:attrNameLst>
                                          <p:attrName>ppt_w</p:attrName>
                                        </p:attrNameLst>
                                      </p:cBhvr>
                                      <p:tavLst>
                                        <p:tav tm="0">
                                          <p:val>
                                            <p:fltVal val="0"/>
                                          </p:val>
                                        </p:tav>
                                        <p:tav tm="100000">
                                          <p:val>
                                            <p:strVal val="#ppt_w"/>
                                          </p:val>
                                        </p:tav>
                                      </p:tavLst>
                                    </p:anim>
                                    <p:anim calcmode="lin" valueType="num">
                                      <p:cBhvr>
                                        <p:cTn id="64" dur="500" fill="hold"/>
                                        <p:tgtEl>
                                          <p:spTgt spid="108"/>
                                        </p:tgtEl>
                                        <p:attrNameLst>
                                          <p:attrName>ppt_h</p:attrName>
                                        </p:attrNameLst>
                                      </p:cBhvr>
                                      <p:tavLst>
                                        <p:tav tm="0">
                                          <p:val>
                                            <p:fltVal val="0"/>
                                          </p:val>
                                        </p:tav>
                                        <p:tav tm="100000">
                                          <p:val>
                                            <p:strVal val="#ppt_h"/>
                                          </p:val>
                                        </p:tav>
                                      </p:tavLst>
                                    </p:anim>
                                    <p:animEffect transition="in" filter="fade">
                                      <p:cBhvr>
                                        <p:cTn id="65" dur="500"/>
                                        <p:tgtEl>
                                          <p:spTgt spid="108"/>
                                        </p:tgtEl>
                                      </p:cBhvr>
                                    </p:animEffect>
                                  </p:childTnLst>
                                </p:cTn>
                              </p:par>
                            </p:childTnLst>
                          </p:cTn>
                        </p:par>
                        <p:par>
                          <p:cTn id="66" fill="hold">
                            <p:stCondLst>
                              <p:cond delay="6500"/>
                            </p:stCondLst>
                            <p:childTnLst>
                              <p:par>
                                <p:cTn id="67" presetID="22" presetClass="entr" presetSubtype="8" fill="hold" nodeType="afterEffect">
                                  <p:stCondLst>
                                    <p:cond delay="0"/>
                                  </p:stCondLst>
                                  <p:childTnLst>
                                    <p:set>
                                      <p:cBhvr>
                                        <p:cTn id="68" dur="1" fill="hold">
                                          <p:stCondLst>
                                            <p:cond delay="0"/>
                                          </p:stCondLst>
                                        </p:cTn>
                                        <p:tgtEl>
                                          <p:spTgt spid="111"/>
                                        </p:tgtEl>
                                        <p:attrNameLst>
                                          <p:attrName>style.visibility</p:attrName>
                                        </p:attrNameLst>
                                      </p:cBhvr>
                                      <p:to>
                                        <p:strVal val="visible"/>
                                      </p:to>
                                    </p:set>
                                    <p:animEffect transition="in" filter="wipe(left)">
                                      <p:cBhvr>
                                        <p:cTn id="69" dur="500"/>
                                        <p:tgtEl>
                                          <p:spTgt spid="111"/>
                                        </p:tgtEl>
                                      </p:cBhvr>
                                    </p:animEffect>
                                  </p:childTnLst>
                                </p:cTn>
                              </p:par>
                            </p:childTnLst>
                          </p:cTn>
                        </p:par>
                        <p:par>
                          <p:cTn id="70" fill="hold">
                            <p:stCondLst>
                              <p:cond delay="7000"/>
                            </p:stCondLst>
                            <p:childTnLst>
                              <p:par>
                                <p:cTn id="71" presetID="53" presetClass="entr" presetSubtype="16" fill="hold" grpId="0" nodeType="afterEffect">
                                  <p:stCondLst>
                                    <p:cond delay="0"/>
                                  </p:stCondLst>
                                  <p:childTnLst>
                                    <p:set>
                                      <p:cBhvr>
                                        <p:cTn id="72" dur="1" fill="hold">
                                          <p:stCondLst>
                                            <p:cond delay="0"/>
                                          </p:stCondLst>
                                        </p:cTn>
                                        <p:tgtEl>
                                          <p:spTgt spid="109"/>
                                        </p:tgtEl>
                                        <p:attrNameLst>
                                          <p:attrName>style.visibility</p:attrName>
                                        </p:attrNameLst>
                                      </p:cBhvr>
                                      <p:to>
                                        <p:strVal val="visible"/>
                                      </p:to>
                                    </p:set>
                                    <p:anim calcmode="lin" valueType="num">
                                      <p:cBhvr>
                                        <p:cTn id="73" dur="500" fill="hold"/>
                                        <p:tgtEl>
                                          <p:spTgt spid="109"/>
                                        </p:tgtEl>
                                        <p:attrNameLst>
                                          <p:attrName>ppt_w</p:attrName>
                                        </p:attrNameLst>
                                      </p:cBhvr>
                                      <p:tavLst>
                                        <p:tav tm="0">
                                          <p:val>
                                            <p:fltVal val="0"/>
                                          </p:val>
                                        </p:tav>
                                        <p:tav tm="100000">
                                          <p:val>
                                            <p:strVal val="#ppt_w"/>
                                          </p:val>
                                        </p:tav>
                                      </p:tavLst>
                                    </p:anim>
                                    <p:anim calcmode="lin" valueType="num">
                                      <p:cBhvr>
                                        <p:cTn id="74" dur="500" fill="hold"/>
                                        <p:tgtEl>
                                          <p:spTgt spid="109"/>
                                        </p:tgtEl>
                                        <p:attrNameLst>
                                          <p:attrName>ppt_h</p:attrName>
                                        </p:attrNameLst>
                                      </p:cBhvr>
                                      <p:tavLst>
                                        <p:tav tm="0">
                                          <p:val>
                                            <p:fltVal val="0"/>
                                          </p:val>
                                        </p:tav>
                                        <p:tav tm="100000">
                                          <p:val>
                                            <p:strVal val="#ppt_h"/>
                                          </p:val>
                                        </p:tav>
                                      </p:tavLst>
                                    </p:anim>
                                    <p:animEffect transition="in" filter="fade">
                                      <p:cBhvr>
                                        <p:cTn id="75" dur="500"/>
                                        <p:tgtEl>
                                          <p:spTgt spid="109"/>
                                        </p:tgtEl>
                                      </p:cBhvr>
                                    </p:animEffect>
                                  </p:childTnLst>
                                </p:cTn>
                              </p:par>
                            </p:childTnLst>
                          </p:cTn>
                        </p:par>
                        <p:par>
                          <p:cTn id="76" fill="hold">
                            <p:stCondLst>
                              <p:cond delay="7500"/>
                            </p:stCondLst>
                            <p:childTnLst>
                              <p:par>
                                <p:cTn id="77" presetID="22" presetClass="entr" presetSubtype="8" fill="hold" nodeType="afterEffect">
                                  <p:stCondLst>
                                    <p:cond delay="0"/>
                                  </p:stCondLst>
                                  <p:childTnLst>
                                    <p:set>
                                      <p:cBhvr>
                                        <p:cTn id="78" dur="1" fill="hold">
                                          <p:stCondLst>
                                            <p:cond delay="0"/>
                                          </p:stCondLst>
                                        </p:cTn>
                                        <p:tgtEl>
                                          <p:spTgt spid="120"/>
                                        </p:tgtEl>
                                        <p:attrNameLst>
                                          <p:attrName>style.visibility</p:attrName>
                                        </p:attrNameLst>
                                      </p:cBhvr>
                                      <p:to>
                                        <p:strVal val="visible"/>
                                      </p:to>
                                    </p:set>
                                    <p:animEffect transition="in" filter="wipe(left)">
                                      <p:cBhvr>
                                        <p:cTn id="79" dur="500"/>
                                        <p:tgtEl>
                                          <p:spTgt spid="120"/>
                                        </p:tgtEl>
                                      </p:cBhvr>
                                    </p:animEffect>
                                  </p:childTnLst>
                                </p:cTn>
                              </p:par>
                            </p:childTnLst>
                          </p:cTn>
                        </p:par>
                        <p:par>
                          <p:cTn id="80" fill="hold">
                            <p:stCondLst>
                              <p:cond delay="8000"/>
                            </p:stCondLst>
                            <p:childTnLst>
                              <p:par>
                                <p:cTn id="81" presetID="53" presetClass="entr" presetSubtype="16" fill="hold" grpId="0" nodeType="afterEffect">
                                  <p:stCondLst>
                                    <p:cond delay="0"/>
                                  </p:stCondLst>
                                  <p:childTnLst>
                                    <p:set>
                                      <p:cBhvr>
                                        <p:cTn id="82" dur="1" fill="hold">
                                          <p:stCondLst>
                                            <p:cond delay="0"/>
                                          </p:stCondLst>
                                        </p:cTn>
                                        <p:tgtEl>
                                          <p:spTgt spid="110"/>
                                        </p:tgtEl>
                                        <p:attrNameLst>
                                          <p:attrName>style.visibility</p:attrName>
                                        </p:attrNameLst>
                                      </p:cBhvr>
                                      <p:to>
                                        <p:strVal val="visible"/>
                                      </p:to>
                                    </p:set>
                                    <p:anim calcmode="lin" valueType="num">
                                      <p:cBhvr>
                                        <p:cTn id="83" dur="500" fill="hold"/>
                                        <p:tgtEl>
                                          <p:spTgt spid="110"/>
                                        </p:tgtEl>
                                        <p:attrNameLst>
                                          <p:attrName>ppt_w</p:attrName>
                                        </p:attrNameLst>
                                      </p:cBhvr>
                                      <p:tavLst>
                                        <p:tav tm="0">
                                          <p:val>
                                            <p:fltVal val="0"/>
                                          </p:val>
                                        </p:tav>
                                        <p:tav tm="100000">
                                          <p:val>
                                            <p:strVal val="#ppt_w"/>
                                          </p:val>
                                        </p:tav>
                                      </p:tavLst>
                                    </p:anim>
                                    <p:anim calcmode="lin" valueType="num">
                                      <p:cBhvr>
                                        <p:cTn id="84" dur="500" fill="hold"/>
                                        <p:tgtEl>
                                          <p:spTgt spid="110"/>
                                        </p:tgtEl>
                                        <p:attrNameLst>
                                          <p:attrName>ppt_h</p:attrName>
                                        </p:attrNameLst>
                                      </p:cBhvr>
                                      <p:tavLst>
                                        <p:tav tm="0">
                                          <p:val>
                                            <p:fltVal val="0"/>
                                          </p:val>
                                        </p:tav>
                                        <p:tav tm="100000">
                                          <p:val>
                                            <p:strVal val="#ppt_h"/>
                                          </p:val>
                                        </p:tav>
                                      </p:tavLst>
                                    </p:anim>
                                    <p:animEffect transition="in" filter="fade">
                                      <p:cBhvr>
                                        <p:cTn id="85" dur="500"/>
                                        <p:tgtEl>
                                          <p:spTgt spid="110"/>
                                        </p:tgtEl>
                                      </p:cBhvr>
                                    </p:animEffect>
                                  </p:childTnLst>
                                </p:cTn>
                              </p:par>
                            </p:childTnLst>
                          </p:cTn>
                        </p:par>
                        <p:par>
                          <p:cTn id="86" fill="hold">
                            <p:stCondLst>
                              <p:cond delay="8500"/>
                            </p:stCondLst>
                            <p:childTnLst>
                              <p:par>
                                <p:cTn id="87" presetID="22" presetClass="entr" presetSubtype="8" fill="hold" nodeType="afterEffect">
                                  <p:stCondLst>
                                    <p:cond delay="0"/>
                                  </p:stCondLst>
                                  <p:childTnLst>
                                    <p:set>
                                      <p:cBhvr>
                                        <p:cTn id="88" dur="1" fill="hold">
                                          <p:stCondLst>
                                            <p:cond delay="0"/>
                                          </p:stCondLst>
                                        </p:cTn>
                                        <p:tgtEl>
                                          <p:spTgt spid="122"/>
                                        </p:tgtEl>
                                        <p:attrNameLst>
                                          <p:attrName>style.visibility</p:attrName>
                                        </p:attrNameLst>
                                      </p:cBhvr>
                                      <p:to>
                                        <p:strVal val="visible"/>
                                      </p:to>
                                    </p:set>
                                    <p:animEffect transition="in" filter="wipe(left)">
                                      <p:cBhvr>
                                        <p:cTn id="89" dur="500"/>
                                        <p:tgtEl>
                                          <p:spTgt spid="122"/>
                                        </p:tgtEl>
                                      </p:cBhvr>
                                    </p:animEffect>
                                  </p:childTnLst>
                                </p:cTn>
                              </p:par>
                            </p:childTnLst>
                          </p:cTn>
                        </p:par>
                        <p:par>
                          <p:cTn id="90" fill="hold">
                            <p:stCondLst>
                              <p:cond delay="9000"/>
                            </p:stCondLst>
                            <p:childTnLst>
                              <p:par>
                                <p:cTn id="91" presetID="53" presetClass="entr" presetSubtype="16" fill="hold" grpId="0" nodeType="afterEffect">
                                  <p:stCondLst>
                                    <p:cond delay="0"/>
                                  </p:stCondLst>
                                  <p:childTnLst>
                                    <p:set>
                                      <p:cBhvr>
                                        <p:cTn id="92" dur="1" fill="hold">
                                          <p:stCondLst>
                                            <p:cond delay="0"/>
                                          </p:stCondLst>
                                        </p:cTn>
                                        <p:tgtEl>
                                          <p:spTgt spid="121"/>
                                        </p:tgtEl>
                                        <p:attrNameLst>
                                          <p:attrName>style.visibility</p:attrName>
                                        </p:attrNameLst>
                                      </p:cBhvr>
                                      <p:to>
                                        <p:strVal val="visible"/>
                                      </p:to>
                                    </p:set>
                                    <p:anim calcmode="lin" valueType="num">
                                      <p:cBhvr>
                                        <p:cTn id="93" dur="500" fill="hold"/>
                                        <p:tgtEl>
                                          <p:spTgt spid="121"/>
                                        </p:tgtEl>
                                        <p:attrNameLst>
                                          <p:attrName>ppt_w</p:attrName>
                                        </p:attrNameLst>
                                      </p:cBhvr>
                                      <p:tavLst>
                                        <p:tav tm="0">
                                          <p:val>
                                            <p:fltVal val="0"/>
                                          </p:val>
                                        </p:tav>
                                        <p:tav tm="100000">
                                          <p:val>
                                            <p:strVal val="#ppt_w"/>
                                          </p:val>
                                        </p:tav>
                                      </p:tavLst>
                                    </p:anim>
                                    <p:anim calcmode="lin" valueType="num">
                                      <p:cBhvr>
                                        <p:cTn id="94" dur="500" fill="hold"/>
                                        <p:tgtEl>
                                          <p:spTgt spid="121"/>
                                        </p:tgtEl>
                                        <p:attrNameLst>
                                          <p:attrName>ppt_h</p:attrName>
                                        </p:attrNameLst>
                                      </p:cBhvr>
                                      <p:tavLst>
                                        <p:tav tm="0">
                                          <p:val>
                                            <p:fltVal val="0"/>
                                          </p:val>
                                        </p:tav>
                                        <p:tav tm="100000">
                                          <p:val>
                                            <p:strVal val="#ppt_h"/>
                                          </p:val>
                                        </p:tav>
                                      </p:tavLst>
                                    </p:anim>
                                    <p:animEffect transition="in" filter="fade">
                                      <p:cBhvr>
                                        <p:cTn id="95" dur="500"/>
                                        <p:tgtEl>
                                          <p:spTgt spid="121"/>
                                        </p:tgtEl>
                                      </p:cBhvr>
                                    </p:animEffect>
                                  </p:childTnLst>
                                </p:cTn>
                              </p:par>
                            </p:childTnLst>
                          </p:cTn>
                        </p:par>
                        <p:par>
                          <p:cTn id="96" fill="hold">
                            <p:stCondLst>
                              <p:cond delay="9500"/>
                            </p:stCondLst>
                            <p:childTnLst>
                              <p:par>
                                <p:cTn id="97" presetID="22" presetClass="entr" presetSubtype="8" fill="hold" nodeType="afterEffect">
                                  <p:stCondLst>
                                    <p:cond delay="0"/>
                                  </p:stCondLst>
                                  <p:childTnLst>
                                    <p:set>
                                      <p:cBhvr>
                                        <p:cTn id="98" dur="1" fill="hold">
                                          <p:stCondLst>
                                            <p:cond delay="0"/>
                                          </p:stCondLst>
                                        </p:cTn>
                                        <p:tgtEl>
                                          <p:spTgt spid="125"/>
                                        </p:tgtEl>
                                        <p:attrNameLst>
                                          <p:attrName>style.visibility</p:attrName>
                                        </p:attrNameLst>
                                      </p:cBhvr>
                                      <p:to>
                                        <p:strVal val="visible"/>
                                      </p:to>
                                    </p:set>
                                    <p:animEffect transition="in" filter="wipe(left)">
                                      <p:cBhvr>
                                        <p:cTn id="99" dur="500"/>
                                        <p:tgtEl>
                                          <p:spTgt spid="125"/>
                                        </p:tgtEl>
                                      </p:cBhvr>
                                    </p:animEffect>
                                  </p:childTnLst>
                                </p:cTn>
                              </p:par>
                            </p:childTnLst>
                          </p:cTn>
                        </p:par>
                        <p:par>
                          <p:cTn id="100" fill="hold">
                            <p:stCondLst>
                              <p:cond delay="10000"/>
                            </p:stCondLst>
                            <p:childTnLst>
                              <p:par>
                                <p:cTn id="101" presetID="53" presetClass="entr" presetSubtype="16" fill="hold" grpId="0" nodeType="afterEffect">
                                  <p:stCondLst>
                                    <p:cond delay="0"/>
                                  </p:stCondLst>
                                  <p:childTnLst>
                                    <p:set>
                                      <p:cBhvr>
                                        <p:cTn id="102" dur="1" fill="hold">
                                          <p:stCondLst>
                                            <p:cond delay="0"/>
                                          </p:stCondLst>
                                        </p:cTn>
                                        <p:tgtEl>
                                          <p:spTgt spid="123"/>
                                        </p:tgtEl>
                                        <p:attrNameLst>
                                          <p:attrName>style.visibility</p:attrName>
                                        </p:attrNameLst>
                                      </p:cBhvr>
                                      <p:to>
                                        <p:strVal val="visible"/>
                                      </p:to>
                                    </p:set>
                                    <p:anim calcmode="lin" valueType="num">
                                      <p:cBhvr>
                                        <p:cTn id="103" dur="500" fill="hold"/>
                                        <p:tgtEl>
                                          <p:spTgt spid="123"/>
                                        </p:tgtEl>
                                        <p:attrNameLst>
                                          <p:attrName>ppt_w</p:attrName>
                                        </p:attrNameLst>
                                      </p:cBhvr>
                                      <p:tavLst>
                                        <p:tav tm="0">
                                          <p:val>
                                            <p:fltVal val="0"/>
                                          </p:val>
                                        </p:tav>
                                        <p:tav tm="100000">
                                          <p:val>
                                            <p:strVal val="#ppt_w"/>
                                          </p:val>
                                        </p:tav>
                                      </p:tavLst>
                                    </p:anim>
                                    <p:anim calcmode="lin" valueType="num">
                                      <p:cBhvr>
                                        <p:cTn id="104" dur="500" fill="hold"/>
                                        <p:tgtEl>
                                          <p:spTgt spid="123"/>
                                        </p:tgtEl>
                                        <p:attrNameLst>
                                          <p:attrName>ppt_h</p:attrName>
                                        </p:attrNameLst>
                                      </p:cBhvr>
                                      <p:tavLst>
                                        <p:tav tm="0">
                                          <p:val>
                                            <p:fltVal val="0"/>
                                          </p:val>
                                        </p:tav>
                                        <p:tav tm="100000">
                                          <p:val>
                                            <p:strVal val="#ppt_h"/>
                                          </p:val>
                                        </p:tav>
                                      </p:tavLst>
                                    </p:anim>
                                    <p:animEffect transition="in" filter="fade">
                                      <p:cBhvr>
                                        <p:cTn id="105" dur="500"/>
                                        <p:tgtEl>
                                          <p:spTgt spid="123"/>
                                        </p:tgtEl>
                                      </p:cBhvr>
                                    </p:animEffect>
                                  </p:childTnLst>
                                </p:cTn>
                              </p:par>
                            </p:childTnLst>
                          </p:cTn>
                        </p:par>
                        <p:par>
                          <p:cTn id="106" fill="hold">
                            <p:stCondLst>
                              <p:cond delay="10500"/>
                            </p:stCondLst>
                            <p:childTnLst>
                              <p:par>
                                <p:cTn id="107" presetID="22" presetClass="entr" presetSubtype="8" fill="hold" nodeType="afterEffect">
                                  <p:stCondLst>
                                    <p:cond delay="0"/>
                                  </p:stCondLst>
                                  <p:childTnLst>
                                    <p:set>
                                      <p:cBhvr>
                                        <p:cTn id="108" dur="1" fill="hold">
                                          <p:stCondLst>
                                            <p:cond delay="0"/>
                                          </p:stCondLst>
                                        </p:cTn>
                                        <p:tgtEl>
                                          <p:spTgt spid="126"/>
                                        </p:tgtEl>
                                        <p:attrNameLst>
                                          <p:attrName>style.visibility</p:attrName>
                                        </p:attrNameLst>
                                      </p:cBhvr>
                                      <p:to>
                                        <p:strVal val="visible"/>
                                      </p:to>
                                    </p:set>
                                    <p:animEffect transition="in" filter="wipe(left)">
                                      <p:cBhvr>
                                        <p:cTn id="109" dur="500"/>
                                        <p:tgtEl>
                                          <p:spTgt spid="126"/>
                                        </p:tgtEl>
                                      </p:cBhvr>
                                    </p:animEffect>
                                  </p:childTnLst>
                                </p:cTn>
                              </p:par>
                            </p:childTnLst>
                          </p:cTn>
                        </p:par>
                        <p:par>
                          <p:cTn id="110" fill="hold">
                            <p:stCondLst>
                              <p:cond delay="11000"/>
                            </p:stCondLst>
                            <p:childTnLst>
                              <p:par>
                                <p:cTn id="111" presetID="53" presetClass="entr" presetSubtype="16" fill="hold" grpId="0" nodeType="afterEffect">
                                  <p:stCondLst>
                                    <p:cond delay="0"/>
                                  </p:stCondLst>
                                  <p:childTnLst>
                                    <p:set>
                                      <p:cBhvr>
                                        <p:cTn id="112" dur="1" fill="hold">
                                          <p:stCondLst>
                                            <p:cond delay="0"/>
                                          </p:stCondLst>
                                        </p:cTn>
                                        <p:tgtEl>
                                          <p:spTgt spid="124"/>
                                        </p:tgtEl>
                                        <p:attrNameLst>
                                          <p:attrName>style.visibility</p:attrName>
                                        </p:attrNameLst>
                                      </p:cBhvr>
                                      <p:to>
                                        <p:strVal val="visible"/>
                                      </p:to>
                                    </p:set>
                                    <p:anim calcmode="lin" valueType="num">
                                      <p:cBhvr>
                                        <p:cTn id="113" dur="500" fill="hold"/>
                                        <p:tgtEl>
                                          <p:spTgt spid="124"/>
                                        </p:tgtEl>
                                        <p:attrNameLst>
                                          <p:attrName>ppt_w</p:attrName>
                                        </p:attrNameLst>
                                      </p:cBhvr>
                                      <p:tavLst>
                                        <p:tav tm="0">
                                          <p:val>
                                            <p:fltVal val="0"/>
                                          </p:val>
                                        </p:tav>
                                        <p:tav tm="100000">
                                          <p:val>
                                            <p:strVal val="#ppt_w"/>
                                          </p:val>
                                        </p:tav>
                                      </p:tavLst>
                                    </p:anim>
                                    <p:anim calcmode="lin" valueType="num">
                                      <p:cBhvr>
                                        <p:cTn id="114" dur="500" fill="hold"/>
                                        <p:tgtEl>
                                          <p:spTgt spid="124"/>
                                        </p:tgtEl>
                                        <p:attrNameLst>
                                          <p:attrName>ppt_h</p:attrName>
                                        </p:attrNameLst>
                                      </p:cBhvr>
                                      <p:tavLst>
                                        <p:tav tm="0">
                                          <p:val>
                                            <p:fltVal val="0"/>
                                          </p:val>
                                        </p:tav>
                                        <p:tav tm="100000">
                                          <p:val>
                                            <p:strVal val="#ppt_h"/>
                                          </p:val>
                                        </p:tav>
                                      </p:tavLst>
                                    </p:anim>
                                    <p:animEffect transition="in" filter="fade">
                                      <p:cBhvr>
                                        <p:cTn id="115" dur="500"/>
                                        <p:tgtEl>
                                          <p:spTgt spid="124"/>
                                        </p:tgtEl>
                                      </p:cBhvr>
                                    </p:animEffect>
                                  </p:childTnLst>
                                </p:cTn>
                              </p:par>
                            </p:childTnLst>
                          </p:cTn>
                        </p:par>
                        <p:par>
                          <p:cTn id="116" fill="hold">
                            <p:stCondLst>
                              <p:cond delay="11500"/>
                            </p:stCondLst>
                            <p:childTnLst>
                              <p:par>
                                <p:cTn id="117" presetID="22" presetClass="entr" presetSubtype="8" fill="hold" grpId="0" nodeType="after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wipe(left)">
                                      <p:cBhvr>
                                        <p:cTn id="119" dur="750"/>
                                        <p:tgtEl>
                                          <p:spTgt spid="38"/>
                                        </p:tgtEl>
                                      </p:cBhvr>
                                    </p:animEffect>
                                  </p:childTnLst>
                                </p:cTn>
                              </p:par>
                            </p:childTnLst>
                          </p:cTn>
                        </p:par>
                        <p:par>
                          <p:cTn id="120" fill="hold">
                            <p:stCondLst>
                              <p:cond delay="12250"/>
                            </p:stCondLst>
                            <p:childTnLst>
                              <p:par>
                                <p:cTn id="121" presetID="22" presetClass="entr" presetSubtype="8" fill="hold" grpId="0" nodeType="afterEffect">
                                  <p:stCondLst>
                                    <p:cond delay="0"/>
                                  </p:stCondLst>
                                  <p:childTnLst>
                                    <p:set>
                                      <p:cBhvr>
                                        <p:cTn id="122" dur="1" fill="hold">
                                          <p:stCondLst>
                                            <p:cond delay="0"/>
                                          </p:stCondLst>
                                        </p:cTn>
                                        <p:tgtEl>
                                          <p:spTgt spid="39"/>
                                        </p:tgtEl>
                                        <p:attrNameLst>
                                          <p:attrName>style.visibility</p:attrName>
                                        </p:attrNameLst>
                                      </p:cBhvr>
                                      <p:to>
                                        <p:strVal val="visible"/>
                                      </p:to>
                                    </p:set>
                                    <p:animEffect transition="in" filter="wipe(left)">
                                      <p:cBhvr>
                                        <p:cTn id="123" dur="750"/>
                                        <p:tgtEl>
                                          <p:spTgt spid="39"/>
                                        </p:tgtEl>
                                      </p:cBhvr>
                                    </p:animEffect>
                                  </p:childTnLst>
                                </p:cTn>
                              </p:par>
                            </p:childTnLst>
                          </p:cTn>
                        </p:par>
                        <p:par>
                          <p:cTn id="124" fill="hold">
                            <p:stCondLst>
                              <p:cond delay="13000"/>
                            </p:stCondLst>
                            <p:childTnLst>
                              <p:par>
                                <p:cTn id="125" presetID="22" presetClass="entr" presetSubtype="8" fill="hold" grpId="0" nodeType="afterEffect">
                                  <p:stCondLst>
                                    <p:cond delay="0"/>
                                  </p:stCondLst>
                                  <p:childTnLst>
                                    <p:set>
                                      <p:cBhvr>
                                        <p:cTn id="126" dur="1" fill="hold">
                                          <p:stCondLst>
                                            <p:cond delay="0"/>
                                          </p:stCondLst>
                                        </p:cTn>
                                        <p:tgtEl>
                                          <p:spTgt spid="129"/>
                                        </p:tgtEl>
                                        <p:attrNameLst>
                                          <p:attrName>style.visibility</p:attrName>
                                        </p:attrNameLst>
                                      </p:cBhvr>
                                      <p:to>
                                        <p:strVal val="visible"/>
                                      </p:to>
                                    </p:set>
                                    <p:animEffect transition="in" filter="wipe(left)">
                                      <p:cBhvr>
                                        <p:cTn id="127" dur="750"/>
                                        <p:tgtEl>
                                          <p:spTgt spid="129"/>
                                        </p:tgtEl>
                                      </p:cBhvr>
                                    </p:animEffect>
                                  </p:childTnLst>
                                </p:cTn>
                              </p:par>
                            </p:childTnLst>
                          </p:cTn>
                        </p:par>
                        <p:par>
                          <p:cTn id="128" fill="hold">
                            <p:stCondLst>
                              <p:cond delay="13750"/>
                            </p:stCondLst>
                            <p:childTnLst>
                              <p:par>
                                <p:cTn id="129" presetID="22" presetClass="entr" presetSubtype="1" fill="hold" grpId="0" nodeType="afterEffect">
                                  <p:stCondLst>
                                    <p:cond delay="0"/>
                                  </p:stCondLst>
                                  <p:childTnLst>
                                    <p:set>
                                      <p:cBhvr>
                                        <p:cTn id="130" dur="1" fill="hold">
                                          <p:stCondLst>
                                            <p:cond delay="0"/>
                                          </p:stCondLst>
                                        </p:cTn>
                                        <p:tgtEl>
                                          <p:spTgt spid="49"/>
                                        </p:tgtEl>
                                        <p:attrNameLst>
                                          <p:attrName>style.visibility</p:attrName>
                                        </p:attrNameLst>
                                      </p:cBhvr>
                                      <p:to>
                                        <p:strVal val="visible"/>
                                      </p:to>
                                    </p:set>
                                    <p:animEffect transition="in" filter="wipe(up)">
                                      <p:cBhvr>
                                        <p:cTn id="131" dur="750"/>
                                        <p:tgtEl>
                                          <p:spTgt spid="49"/>
                                        </p:tgtEl>
                                      </p:cBhvr>
                                    </p:animEffect>
                                  </p:childTnLst>
                                </p:cTn>
                              </p:par>
                            </p:childTnLst>
                          </p:cTn>
                        </p:par>
                        <p:par>
                          <p:cTn id="132" fill="hold">
                            <p:stCondLst>
                              <p:cond delay="14500"/>
                            </p:stCondLst>
                            <p:childTnLst>
                              <p:par>
                                <p:cTn id="133" presetID="22" presetClass="entr" presetSubtype="1" fill="hold" grpId="0" nodeType="afterEffect">
                                  <p:stCondLst>
                                    <p:cond delay="0"/>
                                  </p:stCondLst>
                                  <p:childTnLst>
                                    <p:set>
                                      <p:cBhvr>
                                        <p:cTn id="134" dur="1" fill="hold">
                                          <p:stCondLst>
                                            <p:cond delay="0"/>
                                          </p:stCondLst>
                                        </p:cTn>
                                        <p:tgtEl>
                                          <p:spTgt spid="130"/>
                                        </p:tgtEl>
                                        <p:attrNameLst>
                                          <p:attrName>style.visibility</p:attrName>
                                        </p:attrNameLst>
                                      </p:cBhvr>
                                      <p:to>
                                        <p:strVal val="visible"/>
                                      </p:to>
                                    </p:set>
                                    <p:animEffect transition="in" filter="wipe(up)">
                                      <p:cBhvr>
                                        <p:cTn id="135" dur="750"/>
                                        <p:tgtEl>
                                          <p:spTgt spid="130"/>
                                        </p:tgtEl>
                                      </p:cBhvr>
                                    </p:animEffect>
                                  </p:childTnLst>
                                </p:cTn>
                              </p:par>
                            </p:childTnLst>
                          </p:cTn>
                        </p:par>
                        <p:par>
                          <p:cTn id="136" fill="hold">
                            <p:stCondLst>
                              <p:cond delay="15250"/>
                            </p:stCondLst>
                            <p:childTnLst>
                              <p:par>
                                <p:cTn id="137" presetID="22" presetClass="entr" presetSubtype="8" fill="hold" grpId="0" nodeType="afterEffect">
                                  <p:stCondLst>
                                    <p:cond delay="0"/>
                                  </p:stCondLst>
                                  <p:childTnLst>
                                    <p:set>
                                      <p:cBhvr>
                                        <p:cTn id="138" dur="1" fill="hold">
                                          <p:stCondLst>
                                            <p:cond delay="0"/>
                                          </p:stCondLst>
                                        </p:cTn>
                                        <p:tgtEl>
                                          <p:spTgt spid="128"/>
                                        </p:tgtEl>
                                        <p:attrNameLst>
                                          <p:attrName>style.visibility</p:attrName>
                                        </p:attrNameLst>
                                      </p:cBhvr>
                                      <p:to>
                                        <p:strVal val="visible"/>
                                      </p:to>
                                    </p:set>
                                    <p:animEffect transition="in" filter="wipe(left)">
                                      <p:cBhvr>
                                        <p:cTn id="139" dur="75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04" grpId="0" animBg="1"/>
      <p:bldP spid="105" grpId="0" animBg="1"/>
      <p:bldP spid="106" grpId="0" animBg="1"/>
      <p:bldP spid="107" grpId="0" animBg="1"/>
      <p:bldP spid="108" grpId="0" animBg="1"/>
      <p:bldP spid="109" grpId="0" animBg="1"/>
      <p:bldP spid="110" grpId="0" animBg="1"/>
      <p:bldP spid="121" grpId="0" animBg="1"/>
      <p:bldP spid="123" grpId="0" animBg="1"/>
      <p:bldP spid="124" grpId="0" animBg="1"/>
      <p:bldP spid="128" grpId="0" animBg="1"/>
      <p:bldP spid="38" grpId="0"/>
      <p:bldP spid="129" grpId="0"/>
      <p:bldP spid="39" grpId="0"/>
      <p:bldP spid="130" grpId="0" animBg="1"/>
      <p:bldP spid="4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D44A2D-D101-43BE-80C0-10CA13F2C75E}"/>
              </a:ext>
            </a:extLst>
          </p:cNvPr>
          <p:cNvSpPr/>
          <p:nvPr/>
        </p:nvSpPr>
        <p:spPr>
          <a:xfrm>
            <a:off x="-62630" y="576197"/>
            <a:ext cx="9269260" cy="42839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Rectangle 4">
            <a:extLst>
              <a:ext uri="{FF2B5EF4-FFF2-40B4-BE49-F238E27FC236}">
                <a16:creationId xmlns:a16="http://schemas.microsoft.com/office/drawing/2014/main" id="{41A7923B-44A0-43EB-AB20-409DB6802C55}"/>
              </a:ext>
            </a:extLst>
          </p:cNvPr>
          <p:cNvSpPr/>
          <p:nvPr/>
        </p:nvSpPr>
        <p:spPr>
          <a:xfrm>
            <a:off x="1512454" y="576197"/>
            <a:ext cx="60289" cy="16173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FB150F5-3B84-44CB-BD55-B6B8BDAA76AC}"/>
              </a:ext>
            </a:extLst>
          </p:cNvPr>
          <p:cNvSpPr txBox="1"/>
          <p:nvPr/>
        </p:nvSpPr>
        <p:spPr>
          <a:xfrm>
            <a:off x="2356701" y="802035"/>
            <a:ext cx="5916706" cy="3539430"/>
          </a:xfrm>
          <a:prstGeom prst="rect">
            <a:avLst/>
          </a:prstGeom>
          <a:noFill/>
        </p:spPr>
        <p:txBody>
          <a:bodyPr wrap="square" rtlCol="0">
            <a:spAutoFit/>
          </a:bodyPr>
          <a:lstStyle/>
          <a:p>
            <a:pPr marL="457200" indent="-457200">
              <a:buFont typeface="Wingdings" panose="05000000000000000000" pitchFamily="2" charset="2"/>
              <a:buChar char="ü"/>
            </a:pPr>
            <a:r>
              <a:rPr lang="en-US" sz="2800" dirty="0">
                <a:solidFill>
                  <a:srgbClr val="00B0F0"/>
                </a:solidFill>
              </a:rPr>
              <a:t>Cost of doing magnetic finger printing and calculating number of person in a given zone.</a:t>
            </a:r>
          </a:p>
          <a:p>
            <a:pPr marL="457200" indent="-457200">
              <a:buFont typeface="Wingdings" panose="05000000000000000000" pitchFamily="2" charset="2"/>
              <a:buChar char="ü"/>
            </a:pPr>
            <a:r>
              <a:rPr lang="en-US" sz="2800" dirty="0">
                <a:solidFill>
                  <a:srgbClr val="00B0F0"/>
                </a:solidFill>
              </a:rPr>
              <a:t>Cost of installing sensors to track object location.</a:t>
            </a:r>
          </a:p>
          <a:p>
            <a:pPr marL="457200" indent="-457200">
              <a:buFont typeface="Wingdings" panose="05000000000000000000" pitchFamily="2" charset="2"/>
              <a:buChar char="ü"/>
            </a:pPr>
            <a:r>
              <a:rPr lang="en-US" sz="2800" dirty="0">
                <a:solidFill>
                  <a:srgbClr val="00B0F0"/>
                </a:solidFill>
              </a:rPr>
              <a:t>Payback= Robust high-end security system</a:t>
            </a:r>
          </a:p>
          <a:p>
            <a:endParaRPr lang="en-US" sz="2800" dirty="0">
              <a:solidFill>
                <a:srgbClr val="00B0F0"/>
              </a:solidFill>
            </a:endParaRPr>
          </a:p>
        </p:txBody>
      </p:sp>
      <p:sp>
        <p:nvSpPr>
          <p:cNvPr id="8" name="Rectangle 7">
            <a:extLst>
              <a:ext uri="{FF2B5EF4-FFF2-40B4-BE49-F238E27FC236}">
                <a16:creationId xmlns:a16="http://schemas.microsoft.com/office/drawing/2014/main" id="{2B3BBA88-CBEA-4AF5-BEDD-63FED3BB1492}"/>
              </a:ext>
            </a:extLst>
          </p:cNvPr>
          <p:cNvSpPr/>
          <p:nvPr/>
        </p:nvSpPr>
        <p:spPr>
          <a:xfrm>
            <a:off x="1514244" y="3009213"/>
            <a:ext cx="58498" cy="185088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BFFB29-746E-4329-BC20-B549E349DE7A}"/>
              </a:ext>
            </a:extLst>
          </p:cNvPr>
          <p:cNvSpPr/>
          <p:nvPr/>
        </p:nvSpPr>
        <p:spPr>
          <a:xfrm>
            <a:off x="1385708" y="576197"/>
            <a:ext cx="60289" cy="1617386"/>
          </a:xfrm>
          <a:prstGeom prst="rect">
            <a:avLst/>
          </a:prstGeom>
          <a:solidFill>
            <a:srgbClr val="0556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291F595-1E60-447C-8867-B203ACB03915}"/>
              </a:ext>
            </a:extLst>
          </p:cNvPr>
          <p:cNvSpPr/>
          <p:nvPr/>
        </p:nvSpPr>
        <p:spPr>
          <a:xfrm>
            <a:off x="1387498" y="3009213"/>
            <a:ext cx="58498" cy="1850886"/>
          </a:xfrm>
          <a:prstGeom prst="rect">
            <a:avLst/>
          </a:prstGeom>
          <a:solidFill>
            <a:srgbClr val="0556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6BE8468-B2D2-4EDE-94D4-64E28BCE0CB7}"/>
              </a:ext>
            </a:extLst>
          </p:cNvPr>
          <p:cNvGrpSpPr/>
          <p:nvPr/>
        </p:nvGrpSpPr>
        <p:grpSpPr>
          <a:xfrm>
            <a:off x="960005" y="2120556"/>
            <a:ext cx="1047748" cy="1047748"/>
            <a:chOff x="1018724" y="1964998"/>
            <a:chExt cx="1047748" cy="1047748"/>
          </a:xfrm>
        </p:grpSpPr>
        <p:sp>
          <p:nvSpPr>
            <p:cNvPr id="7" name="Oval 6">
              <a:extLst>
                <a:ext uri="{FF2B5EF4-FFF2-40B4-BE49-F238E27FC236}">
                  <a16:creationId xmlns:a16="http://schemas.microsoft.com/office/drawing/2014/main" id="{5910B9E9-8E4A-4957-8FF1-188B21222819}"/>
                </a:ext>
              </a:extLst>
            </p:cNvPr>
            <p:cNvSpPr/>
            <p:nvPr/>
          </p:nvSpPr>
          <p:spPr>
            <a:xfrm>
              <a:off x="1018724" y="1964998"/>
              <a:ext cx="1047748" cy="104774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0" name="Picture 9">
              <a:extLst>
                <a:ext uri="{FF2B5EF4-FFF2-40B4-BE49-F238E27FC236}">
                  <a16:creationId xmlns:a16="http://schemas.microsoft.com/office/drawing/2014/main" id="{0D314B62-5769-4A1D-9403-19AE2170DE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4015" y="2202370"/>
              <a:ext cx="576876" cy="576876"/>
            </a:xfrm>
            <a:prstGeom prst="rect">
              <a:avLst/>
            </a:prstGeom>
          </p:spPr>
        </p:pic>
      </p:grpSp>
      <p:pic>
        <p:nvPicPr>
          <p:cNvPr id="12" name="Picture 11">
            <a:extLst>
              <a:ext uri="{FF2B5EF4-FFF2-40B4-BE49-F238E27FC236}">
                <a16:creationId xmlns:a16="http://schemas.microsoft.com/office/drawing/2014/main" id="{C759F76C-FC50-4D2B-94A5-C78D383CD5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8156" y="3581543"/>
            <a:ext cx="946838" cy="946838"/>
          </a:xfrm>
          <a:prstGeom prst="rect">
            <a:avLst/>
          </a:prstGeom>
        </p:spPr>
      </p:pic>
      <p:sp>
        <p:nvSpPr>
          <p:cNvPr id="19" name="Rectangle 18">
            <a:extLst>
              <a:ext uri="{FF2B5EF4-FFF2-40B4-BE49-F238E27FC236}">
                <a16:creationId xmlns:a16="http://schemas.microsoft.com/office/drawing/2014/main" id="{F9646DFB-BDAC-42C6-8E07-391DCA8FFE1A}"/>
              </a:ext>
            </a:extLst>
          </p:cNvPr>
          <p:cNvSpPr/>
          <p:nvPr/>
        </p:nvSpPr>
        <p:spPr>
          <a:xfrm rot="5400000">
            <a:off x="217254" y="3663800"/>
            <a:ext cx="56014" cy="71655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DD44E51-257C-4527-8758-CD663682C23A}"/>
              </a:ext>
            </a:extLst>
          </p:cNvPr>
          <p:cNvSpPr/>
          <p:nvPr/>
        </p:nvSpPr>
        <p:spPr>
          <a:xfrm>
            <a:off x="552559" y="2683777"/>
            <a:ext cx="50980" cy="136630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1F23BF4-3050-47B5-8F5E-6F83AF894027}"/>
              </a:ext>
            </a:extLst>
          </p:cNvPr>
          <p:cNvSpPr/>
          <p:nvPr/>
        </p:nvSpPr>
        <p:spPr>
          <a:xfrm rot="5400000">
            <a:off x="882830" y="2353506"/>
            <a:ext cx="56014" cy="71655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91636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down)">
                                      <p:cBhvr>
                                        <p:cTn id="11" dur="1000"/>
                                        <p:tgtEl>
                                          <p:spTgt spid="20"/>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1000"/>
                                        <p:tgtEl>
                                          <p:spTgt spid="21"/>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750"/>
                                        <p:tgtEl>
                                          <p:spTgt spid="13"/>
                                        </p:tgtEl>
                                      </p:cBhvr>
                                    </p:animEffect>
                                  </p:childTnLst>
                                </p:cTn>
                              </p:par>
                            </p:childTnLst>
                          </p:cTn>
                        </p:par>
                        <p:par>
                          <p:cTn id="20" fill="hold">
                            <p:stCondLst>
                              <p:cond delay="3750"/>
                            </p:stCondLst>
                            <p:childTnLst>
                              <p:par>
                                <p:cTn id="21" presetID="22" presetClass="entr" presetSubtype="4"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1000"/>
                                        <p:tgtEl>
                                          <p:spTgt spid="17"/>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1000"/>
                                        <p:tgtEl>
                                          <p:spTgt spid="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down)">
                                      <p:cBhvr>
                                        <p:cTn id="29" dur="1000"/>
                                        <p:tgtEl>
                                          <p:spTgt spid="18"/>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1000"/>
                                        <p:tgtEl>
                                          <p:spTgt spid="8"/>
                                        </p:tgtEl>
                                      </p:cBhvr>
                                    </p:animEffect>
                                  </p:childTnLst>
                                </p:cTn>
                              </p:par>
                            </p:childTnLst>
                          </p:cTn>
                        </p:par>
                        <p:par>
                          <p:cTn id="33" fill="hold">
                            <p:stCondLst>
                              <p:cond delay="4750"/>
                            </p:stCondLst>
                            <p:childTnLst>
                              <p:par>
                                <p:cTn id="34" presetID="22" presetClass="entr" presetSubtype="8" fill="hold" nodeType="afterEffect">
                                  <p:stCondLst>
                                    <p:cond delay="0"/>
                                  </p:stCondLst>
                                  <p:childTnLst>
                                    <p:set>
                                      <p:cBhvr>
                                        <p:cTn id="35" dur="1" fill="hold">
                                          <p:stCondLst>
                                            <p:cond delay="0"/>
                                          </p:stCondLst>
                                        </p:cTn>
                                        <p:tgtEl>
                                          <p:spTgt spid="6">
                                            <p:txEl>
                                              <p:pRg st="0" end="0"/>
                                            </p:txEl>
                                          </p:spTgt>
                                        </p:tgtEl>
                                        <p:attrNameLst>
                                          <p:attrName>style.visibility</p:attrName>
                                        </p:attrNameLst>
                                      </p:cBhvr>
                                      <p:to>
                                        <p:strVal val="visible"/>
                                      </p:to>
                                    </p:set>
                                    <p:animEffect transition="in" filter="wipe(left)">
                                      <p:cBhvr>
                                        <p:cTn id="36" dur="2000"/>
                                        <p:tgtEl>
                                          <p:spTgt spid="6">
                                            <p:txEl>
                                              <p:pRg st="0" end="0"/>
                                            </p:txEl>
                                          </p:spTgt>
                                        </p:tgtEl>
                                      </p:cBhvr>
                                    </p:animEffect>
                                  </p:childTnLst>
                                </p:cTn>
                              </p:par>
                            </p:childTnLst>
                          </p:cTn>
                        </p:par>
                        <p:par>
                          <p:cTn id="37" fill="hold">
                            <p:stCondLst>
                              <p:cond delay="6750"/>
                            </p:stCondLst>
                            <p:childTnLst>
                              <p:par>
                                <p:cTn id="38" presetID="22" presetClass="entr" presetSubtype="8" fill="hold" nodeType="afterEffect">
                                  <p:stCondLst>
                                    <p:cond delay="0"/>
                                  </p:stCondLst>
                                  <p:childTnLst>
                                    <p:set>
                                      <p:cBhvr>
                                        <p:cTn id="39" dur="1" fill="hold">
                                          <p:stCondLst>
                                            <p:cond delay="0"/>
                                          </p:stCondLst>
                                        </p:cTn>
                                        <p:tgtEl>
                                          <p:spTgt spid="6">
                                            <p:txEl>
                                              <p:pRg st="1" end="1"/>
                                            </p:txEl>
                                          </p:spTgt>
                                        </p:tgtEl>
                                        <p:attrNameLst>
                                          <p:attrName>style.visibility</p:attrName>
                                        </p:attrNameLst>
                                      </p:cBhvr>
                                      <p:to>
                                        <p:strVal val="visible"/>
                                      </p:to>
                                    </p:set>
                                    <p:animEffect transition="in" filter="wipe(left)">
                                      <p:cBhvr>
                                        <p:cTn id="40" dur="2000"/>
                                        <p:tgtEl>
                                          <p:spTgt spid="6">
                                            <p:txEl>
                                              <p:pRg st="1" end="1"/>
                                            </p:txEl>
                                          </p:spTgt>
                                        </p:tgtEl>
                                      </p:cBhvr>
                                    </p:animEffect>
                                  </p:childTnLst>
                                </p:cTn>
                              </p:par>
                            </p:childTnLst>
                          </p:cTn>
                        </p:par>
                        <p:par>
                          <p:cTn id="41" fill="hold">
                            <p:stCondLst>
                              <p:cond delay="8750"/>
                            </p:stCondLst>
                            <p:childTnLst>
                              <p:par>
                                <p:cTn id="42" presetID="22" presetClass="entr" presetSubtype="8" fill="hold" nodeType="afterEffect">
                                  <p:stCondLst>
                                    <p:cond delay="0"/>
                                  </p:stCondLst>
                                  <p:childTnLst>
                                    <p:set>
                                      <p:cBhvr>
                                        <p:cTn id="43" dur="1" fill="hold">
                                          <p:stCondLst>
                                            <p:cond delay="0"/>
                                          </p:stCondLst>
                                        </p:cTn>
                                        <p:tgtEl>
                                          <p:spTgt spid="6">
                                            <p:txEl>
                                              <p:pRg st="2" end="2"/>
                                            </p:txEl>
                                          </p:spTgt>
                                        </p:tgtEl>
                                        <p:attrNameLst>
                                          <p:attrName>style.visibility</p:attrName>
                                        </p:attrNameLst>
                                      </p:cBhvr>
                                      <p:to>
                                        <p:strVal val="visible"/>
                                      </p:to>
                                    </p:set>
                                    <p:animEffect transition="in" filter="wipe(left)">
                                      <p:cBhvr>
                                        <p:cTn id="44" dur="2000"/>
                                        <p:tgtEl>
                                          <p:spTgt spid="6">
                                            <p:txEl>
                                              <p:pRg st="2" end="2"/>
                                            </p:txEl>
                                          </p:spTgt>
                                        </p:tgtEl>
                                      </p:cBhvr>
                                    </p:animEffect>
                                  </p:childTnLst>
                                </p:cTn>
                              </p:par>
                            </p:childTnLst>
                          </p:cTn>
                        </p:par>
                        <p:par>
                          <p:cTn id="45" fill="hold">
                            <p:stCondLst>
                              <p:cond delay="10750"/>
                            </p:stCondLst>
                            <p:childTnLst>
                              <p:par>
                                <p:cTn id="46" presetID="10"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1000"/>
                                        <p:tgtEl>
                                          <p:spTgt spid="12"/>
                                        </p:tgtEl>
                                      </p:cBhvr>
                                    </p:animEffect>
                                  </p:childTnLst>
                                </p:cTn>
                              </p:par>
                            </p:childTnLst>
                          </p:cTn>
                        </p:par>
                        <p:par>
                          <p:cTn id="49" fill="hold">
                            <p:stCondLst>
                              <p:cond delay="11750"/>
                            </p:stCondLst>
                            <p:childTnLst>
                              <p:par>
                                <p:cTn id="50" presetID="26" presetClass="emph" presetSubtype="0" fill="hold" nodeType="afterEffect">
                                  <p:stCondLst>
                                    <p:cond delay="0"/>
                                  </p:stCondLst>
                                  <p:childTnLst>
                                    <p:animEffect transition="out" filter="fade">
                                      <p:cBhvr>
                                        <p:cTn id="51" dur="500" tmFilter="0, 0; .2, .5; .8, .5; 1, 0"/>
                                        <p:tgtEl>
                                          <p:spTgt spid="12"/>
                                        </p:tgtEl>
                                      </p:cBhvr>
                                    </p:animEffect>
                                    <p:animScale>
                                      <p:cBhvr>
                                        <p:cTn id="52" dur="250" autoRev="1" fill="hold"/>
                                        <p:tgtEl>
                                          <p:spTgt spid="12"/>
                                        </p:tgtEl>
                                      </p:cBhvr>
                                      <p:by x="105000" y="105000"/>
                                    </p:animScale>
                                  </p:childTnLst>
                                </p:cTn>
                              </p:par>
                            </p:childTnLst>
                          </p:cTn>
                        </p:par>
                        <p:par>
                          <p:cTn id="53" fill="hold">
                            <p:stCondLst>
                              <p:cond delay="12250"/>
                            </p:stCondLst>
                            <p:childTnLst>
                              <p:par>
                                <p:cTn id="54" presetID="26" presetClass="emph" presetSubtype="0" fill="hold" nodeType="afterEffect">
                                  <p:stCondLst>
                                    <p:cond delay="0"/>
                                  </p:stCondLst>
                                  <p:childTnLst>
                                    <p:animEffect transition="out" filter="fade">
                                      <p:cBhvr>
                                        <p:cTn id="55" dur="500" tmFilter="0, 0; .2, .5; .8, .5; 1, 0"/>
                                        <p:tgtEl>
                                          <p:spTgt spid="12"/>
                                        </p:tgtEl>
                                      </p:cBhvr>
                                    </p:animEffect>
                                    <p:animScale>
                                      <p:cBhvr>
                                        <p:cTn id="56" dur="250" autoRev="1" fill="hold"/>
                                        <p:tgtEl>
                                          <p:spTgt spid="12"/>
                                        </p:tgtEl>
                                      </p:cBhvr>
                                      <p:by x="105000" y="105000"/>
                                    </p:animScale>
                                  </p:childTnLst>
                                </p:cTn>
                              </p:par>
                            </p:childTnLst>
                          </p:cTn>
                        </p:par>
                        <p:par>
                          <p:cTn id="57" fill="hold">
                            <p:stCondLst>
                              <p:cond delay="12750"/>
                            </p:stCondLst>
                            <p:childTnLst>
                              <p:par>
                                <p:cTn id="58" presetID="26" presetClass="emph" presetSubtype="0" fill="hold" nodeType="afterEffect">
                                  <p:stCondLst>
                                    <p:cond delay="0"/>
                                  </p:stCondLst>
                                  <p:childTnLst>
                                    <p:animEffect transition="out" filter="fade">
                                      <p:cBhvr>
                                        <p:cTn id="59" dur="500" tmFilter="0, 0; .2, .5; .8, .5; 1, 0"/>
                                        <p:tgtEl>
                                          <p:spTgt spid="12"/>
                                        </p:tgtEl>
                                      </p:cBhvr>
                                    </p:animEffect>
                                    <p:animScale>
                                      <p:cBhvr>
                                        <p:cTn id="60" dur="250" autoRev="1" fill="hold"/>
                                        <p:tgtEl>
                                          <p:spTgt spid="12"/>
                                        </p:tgtEl>
                                      </p:cBhvr>
                                      <p:by x="105000" y="105000"/>
                                    </p:animScale>
                                  </p:childTnLst>
                                </p:cTn>
                              </p:par>
                            </p:childTnLst>
                          </p:cTn>
                        </p:par>
                        <p:par>
                          <p:cTn id="61" fill="hold">
                            <p:stCondLst>
                              <p:cond delay="13250"/>
                            </p:stCondLst>
                            <p:childTnLst>
                              <p:par>
                                <p:cTn id="62" presetID="26" presetClass="emph" presetSubtype="0" fill="hold" nodeType="afterEffect">
                                  <p:stCondLst>
                                    <p:cond delay="0"/>
                                  </p:stCondLst>
                                  <p:childTnLst>
                                    <p:animEffect transition="out" filter="fade">
                                      <p:cBhvr>
                                        <p:cTn id="63" dur="500" tmFilter="0, 0; .2, .5; .8, .5; 1, 0"/>
                                        <p:tgtEl>
                                          <p:spTgt spid="12"/>
                                        </p:tgtEl>
                                      </p:cBhvr>
                                    </p:animEffect>
                                    <p:animScale>
                                      <p:cBhvr>
                                        <p:cTn id="64"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7" grpId="0" animBg="1"/>
      <p:bldP spid="18" grpId="0" animBg="1"/>
      <p:bldP spid="19" grpId="0" animBg="1"/>
      <p:bldP spid="20" grpId="0" animBg="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3200" dirty="0"/>
              <a:t>Results &amp; potential business impact for L&amp;T TS</a:t>
            </a:r>
          </a:p>
        </p:txBody>
      </p:sp>
      <p:sp>
        <p:nvSpPr>
          <p:cNvPr id="4" name="Rectangle 3">
            <a:extLst>
              <a:ext uri="{FF2B5EF4-FFF2-40B4-BE49-F238E27FC236}">
                <a16:creationId xmlns:a16="http://schemas.microsoft.com/office/drawing/2014/main" id="{49791DF8-6894-4D52-BA15-EB4008B36EE6}"/>
              </a:ext>
            </a:extLst>
          </p:cNvPr>
          <p:cNvSpPr/>
          <p:nvPr/>
        </p:nvSpPr>
        <p:spPr>
          <a:xfrm>
            <a:off x="1738365" y="2"/>
            <a:ext cx="60290" cy="13565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97E12A2-46F8-4B86-B8B2-FD3369275D4C}"/>
              </a:ext>
            </a:extLst>
          </p:cNvPr>
          <p:cNvSpPr/>
          <p:nvPr/>
        </p:nvSpPr>
        <p:spPr>
          <a:xfrm>
            <a:off x="7335297" y="3207101"/>
            <a:ext cx="61964" cy="19364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294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left)">
                                      <p:cBhvr>
                                        <p:cTn id="11" dur="500"/>
                                        <p:tgtEl>
                                          <p:spTgt spid="2">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Results and potential Business Impact for L&amp;T TS</a:t>
            </a:r>
          </a:p>
        </p:txBody>
      </p:sp>
      <p:grpSp>
        <p:nvGrpSpPr>
          <p:cNvPr id="21" name="Group 20">
            <a:extLst>
              <a:ext uri="{FF2B5EF4-FFF2-40B4-BE49-F238E27FC236}">
                <a16:creationId xmlns:a16="http://schemas.microsoft.com/office/drawing/2014/main" id="{98D5E3BA-916B-44CD-BE16-4C7D400ED79A}"/>
              </a:ext>
            </a:extLst>
          </p:cNvPr>
          <p:cNvGrpSpPr/>
          <p:nvPr/>
        </p:nvGrpSpPr>
        <p:grpSpPr>
          <a:xfrm>
            <a:off x="0" y="638980"/>
            <a:ext cx="3048000" cy="4132768"/>
            <a:chOff x="0" y="638980"/>
            <a:chExt cx="3048000" cy="4132768"/>
          </a:xfrm>
        </p:grpSpPr>
        <p:sp>
          <p:nvSpPr>
            <p:cNvPr id="3" name="Rectangle 2">
              <a:extLst>
                <a:ext uri="{FF2B5EF4-FFF2-40B4-BE49-F238E27FC236}">
                  <a16:creationId xmlns:a16="http://schemas.microsoft.com/office/drawing/2014/main" id="{507682A3-7A3A-4B9F-B003-8F83494D033D}"/>
                </a:ext>
              </a:extLst>
            </p:cNvPr>
            <p:cNvSpPr/>
            <p:nvPr/>
          </p:nvSpPr>
          <p:spPr>
            <a:xfrm>
              <a:off x="0" y="638980"/>
              <a:ext cx="3048000" cy="2066384"/>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2700000" scaled="1"/>
              <a:tileRect/>
            </a:gra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A051BC99-2AC1-47D9-ACE4-049AA784DE69}"/>
                </a:ext>
              </a:extLst>
            </p:cNvPr>
            <p:cNvSpPr/>
            <p:nvPr/>
          </p:nvSpPr>
          <p:spPr>
            <a:xfrm>
              <a:off x="0" y="2705364"/>
              <a:ext cx="3048000" cy="2066384"/>
            </a:xfrm>
            <a:prstGeom prst="rect">
              <a:avLst/>
            </a:prstGeom>
            <a:solidFill>
              <a:schemeClr val="bg1">
                <a:lumMod val="50000"/>
                <a:shade val="30000"/>
                <a:satMod val="11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8FAD5B3D-7810-48DA-B596-8724D9379FD8}"/>
              </a:ext>
            </a:extLst>
          </p:cNvPr>
          <p:cNvGrpSpPr/>
          <p:nvPr/>
        </p:nvGrpSpPr>
        <p:grpSpPr>
          <a:xfrm>
            <a:off x="3047999" y="638978"/>
            <a:ext cx="3048001" cy="4132770"/>
            <a:chOff x="3047999" y="638978"/>
            <a:chExt cx="3048001" cy="4132770"/>
          </a:xfrm>
        </p:grpSpPr>
        <p:sp>
          <p:nvSpPr>
            <p:cNvPr id="4" name="Rectangle 3">
              <a:extLst>
                <a:ext uri="{FF2B5EF4-FFF2-40B4-BE49-F238E27FC236}">
                  <a16:creationId xmlns:a16="http://schemas.microsoft.com/office/drawing/2014/main" id="{80E59ABD-9A1D-4D7A-8D4D-4D64E8FAA018}"/>
                </a:ext>
              </a:extLst>
            </p:cNvPr>
            <p:cNvSpPr/>
            <p:nvPr/>
          </p:nvSpPr>
          <p:spPr>
            <a:xfrm>
              <a:off x="3048000" y="2705365"/>
              <a:ext cx="3048000" cy="2066383"/>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path path="circle">
                <a:fillToRect l="100000" t="100000"/>
              </a:path>
              <a:tileRect r="-100000" b="-100000"/>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620E456B-CE89-4A64-9D4B-437EC74C779A}"/>
                </a:ext>
              </a:extLst>
            </p:cNvPr>
            <p:cNvSpPr/>
            <p:nvPr/>
          </p:nvSpPr>
          <p:spPr>
            <a:xfrm>
              <a:off x="3047999" y="638978"/>
              <a:ext cx="3048000" cy="2066383"/>
            </a:xfrm>
            <a:prstGeom prst="rect">
              <a:avLst/>
            </a:prstGeom>
            <a:solidFill>
              <a:schemeClr val="bg1">
                <a:lumMod val="50000"/>
                <a:shade val="30000"/>
                <a:satMod val="1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38513E87-9D2A-488E-8E89-167CF62ACDCB}"/>
              </a:ext>
            </a:extLst>
          </p:cNvPr>
          <p:cNvGrpSpPr/>
          <p:nvPr/>
        </p:nvGrpSpPr>
        <p:grpSpPr>
          <a:xfrm>
            <a:off x="6095999" y="638979"/>
            <a:ext cx="3048002" cy="4132767"/>
            <a:chOff x="6095999" y="638979"/>
            <a:chExt cx="3048002" cy="4132767"/>
          </a:xfrm>
        </p:grpSpPr>
        <p:sp>
          <p:nvSpPr>
            <p:cNvPr id="5" name="Rectangle 4">
              <a:extLst>
                <a:ext uri="{FF2B5EF4-FFF2-40B4-BE49-F238E27FC236}">
                  <a16:creationId xmlns:a16="http://schemas.microsoft.com/office/drawing/2014/main" id="{E6893422-3E41-48A4-920E-C2068BE297B9}"/>
                </a:ext>
              </a:extLst>
            </p:cNvPr>
            <p:cNvSpPr/>
            <p:nvPr/>
          </p:nvSpPr>
          <p:spPr>
            <a:xfrm>
              <a:off x="6096001" y="638979"/>
              <a:ext cx="3048000" cy="2066385"/>
            </a:xfrm>
            <a:prstGeom prst="rect">
              <a:avLst/>
            </a:prstGeom>
            <a:gradFill flip="none" rotWithShape="1">
              <a:gsLst>
                <a:gs pos="0">
                  <a:schemeClr val="bg1">
                    <a:lumMod val="85000"/>
                    <a:shade val="30000"/>
                    <a:satMod val="115000"/>
                  </a:schemeClr>
                </a:gs>
                <a:gs pos="50000">
                  <a:schemeClr val="bg1">
                    <a:lumMod val="85000"/>
                    <a:shade val="67500"/>
                    <a:satMod val="115000"/>
                  </a:schemeClr>
                </a:gs>
                <a:gs pos="100000">
                  <a:schemeClr val="bg1">
                    <a:lumMod val="85000"/>
                    <a:shade val="100000"/>
                    <a:satMod val="115000"/>
                  </a:schemeClr>
                </a:gs>
              </a:gsLst>
              <a:lin ang="2700000" scaled="1"/>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D86E8A-C7D9-4698-A841-D631EFEE95D4}"/>
                </a:ext>
              </a:extLst>
            </p:cNvPr>
            <p:cNvSpPr/>
            <p:nvPr/>
          </p:nvSpPr>
          <p:spPr>
            <a:xfrm>
              <a:off x="6095999" y="2705361"/>
              <a:ext cx="3048000" cy="2066385"/>
            </a:xfrm>
            <a:prstGeom prst="rect">
              <a:avLst/>
            </a:prstGeom>
            <a:solidFill>
              <a:schemeClr val="bg1">
                <a:lumMod val="50000"/>
                <a:shade val="30000"/>
                <a:satMod val="11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pic>
        <p:nvPicPr>
          <p:cNvPr id="13" name="Picture 12">
            <a:extLst>
              <a:ext uri="{FF2B5EF4-FFF2-40B4-BE49-F238E27FC236}">
                <a16:creationId xmlns:a16="http://schemas.microsoft.com/office/drawing/2014/main" id="{587B496E-9803-4208-A3C8-E717F203A3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2988" y="1011161"/>
            <a:ext cx="1318218" cy="1318218"/>
          </a:xfrm>
          <a:prstGeom prst="rect">
            <a:avLst/>
          </a:prstGeom>
          <a:effectLst>
            <a:outerShdw blurRad="50800" dist="38100" dir="5400000" algn="t" rotWithShape="0">
              <a:prstClr val="black">
                <a:alpha val="40000"/>
              </a:prstClr>
            </a:outerShdw>
          </a:effectLst>
        </p:spPr>
      </p:pic>
      <p:pic>
        <p:nvPicPr>
          <p:cNvPr id="15" name="Picture 14">
            <a:extLst>
              <a:ext uri="{FF2B5EF4-FFF2-40B4-BE49-F238E27FC236}">
                <a16:creationId xmlns:a16="http://schemas.microsoft.com/office/drawing/2014/main" id="{E61D6322-F9A5-4EB6-B3D6-83553535FB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24837" y="3189859"/>
            <a:ext cx="1094326" cy="1094326"/>
          </a:xfrm>
          <a:prstGeom prst="rect">
            <a:avLst/>
          </a:prstGeom>
          <a:effectLst>
            <a:outerShdw blurRad="50800" dist="38100" dir="5400000" algn="t" rotWithShape="0">
              <a:prstClr val="black">
                <a:alpha val="40000"/>
              </a:prstClr>
            </a:outerShdw>
          </a:effectLst>
        </p:spPr>
      </p:pic>
      <p:pic>
        <p:nvPicPr>
          <p:cNvPr id="17" name="Picture 16">
            <a:extLst>
              <a:ext uri="{FF2B5EF4-FFF2-40B4-BE49-F238E27FC236}">
                <a16:creationId xmlns:a16="http://schemas.microsoft.com/office/drawing/2014/main" id="{A88CBD0E-3E74-48AD-9E26-0E667C4DC1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9913" y="1088280"/>
            <a:ext cx="1211722" cy="1211722"/>
          </a:xfrm>
          <a:prstGeom prst="rect">
            <a:avLst/>
          </a:prstGeom>
          <a:effectLst>
            <a:outerShdw blurRad="50800" dist="38100" dir="5400000" algn="t" rotWithShape="0">
              <a:prstClr val="black">
                <a:alpha val="40000"/>
              </a:prstClr>
            </a:outerShdw>
          </a:effectLst>
        </p:spPr>
      </p:pic>
      <p:sp>
        <p:nvSpPr>
          <p:cNvPr id="18" name="TextBox 17">
            <a:extLst>
              <a:ext uri="{FF2B5EF4-FFF2-40B4-BE49-F238E27FC236}">
                <a16:creationId xmlns:a16="http://schemas.microsoft.com/office/drawing/2014/main" id="{DC7CD7F4-21CC-471A-A9B5-1EF4EE2A68D3}"/>
              </a:ext>
            </a:extLst>
          </p:cNvPr>
          <p:cNvSpPr txBox="1"/>
          <p:nvPr/>
        </p:nvSpPr>
        <p:spPr>
          <a:xfrm>
            <a:off x="0" y="3195434"/>
            <a:ext cx="3047998" cy="1200329"/>
          </a:xfrm>
          <a:prstGeom prst="rect">
            <a:avLst/>
          </a:prstGeom>
          <a:noFill/>
        </p:spPr>
        <p:txBody>
          <a:bodyPr wrap="square" rtlCol="0">
            <a:spAutoFit/>
          </a:bodyPr>
          <a:lstStyle/>
          <a:p>
            <a:pPr algn="ctr"/>
            <a:r>
              <a:rPr lang="en-US" sz="1800" dirty="0">
                <a:solidFill>
                  <a:schemeClr val="bg1"/>
                </a:solidFill>
              </a:rPr>
              <a:t>Novel system for object identification, positioning and tracking with fast and accurate algorithms</a:t>
            </a:r>
          </a:p>
        </p:txBody>
      </p:sp>
      <p:sp>
        <p:nvSpPr>
          <p:cNvPr id="19" name="TextBox 18">
            <a:extLst>
              <a:ext uri="{FF2B5EF4-FFF2-40B4-BE49-F238E27FC236}">
                <a16:creationId xmlns:a16="http://schemas.microsoft.com/office/drawing/2014/main" id="{FCDFF2B0-4DC5-4CA9-93FB-8086670AB07B}"/>
              </a:ext>
            </a:extLst>
          </p:cNvPr>
          <p:cNvSpPr txBox="1"/>
          <p:nvPr/>
        </p:nvSpPr>
        <p:spPr>
          <a:xfrm>
            <a:off x="3125118" y="963419"/>
            <a:ext cx="2970879" cy="1477328"/>
          </a:xfrm>
          <a:prstGeom prst="rect">
            <a:avLst/>
          </a:prstGeom>
          <a:noFill/>
        </p:spPr>
        <p:txBody>
          <a:bodyPr wrap="square" rtlCol="0">
            <a:spAutoFit/>
          </a:bodyPr>
          <a:lstStyle/>
          <a:p>
            <a:pPr algn="ctr"/>
            <a:r>
              <a:rPr lang="en-US" sz="1800" dirty="0">
                <a:solidFill>
                  <a:schemeClr val="bg1"/>
                </a:solidFill>
              </a:rPr>
              <a:t>First of its kind in the market, capable of tracking many people simultaneously can certainly boost up the sales exponentially.</a:t>
            </a:r>
          </a:p>
        </p:txBody>
      </p:sp>
      <p:sp>
        <p:nvSpPr>
          <p:cNvPr id="20" name="TextBox 19">
            <a:extLst>
              <a:ext uri="{FF2B5EF4-FFF2-40B4-BE49-F238E27FC236}">
                <a16:creationId xmlns:a16="http://schemas.microsoft.com/office/drawing/2014/main" id="{33784DE8-A56F-4E87-82F5-83521EC1551A}"/>
              </a:ext>
            </a:extLst>
          </p:cNvPr>
          <p:cNvSpPr txBox="1"/>
          <p:nvPr/>
        </p:nvSpPr>
        <p:spPr>
          <a:xfrm>
            <a:off x="6134559" y="3056934"/>
            <a:ext cx="2970879" cy="1477328"/>
          </a:xfrm>
          <a:prstGeom prst="rect">
            <a:avLst/>
          </a:prstGeom>
          <a:noFill/>
        </p:spPr>
        <p:txBody>
          <a:bodyPr wrap="square" rtlCol="0">
            <a:spAutoFit/>
          </a:bodyPr>
          <a:lstStyle/>
          <a:p>
            <a:pPr algn="ctr"/>
            <a:r>
              <a:rPr lang="en-US" sz="1800" dirty="0">
                <a:solidFill>
                  <a:schemeClr val="bg1"/>
                </a:solidFill>
              </a:rPr>
              <a:t>Large scale implementation is very economical which will bring a new era of surveillance and security system </a:t>
            </a:r>
          </a:p>
        </p:txBody>
      </p:sp>
    </p:spTree>
    <p:extLst>
      <p:ext uri="{BB962C8B-B14F-4D97-AF65-F5344CB8AC3E}">
        <p14:creationId xmlns:p14="http://schemas.microsoft.com/office/powerpoint/2010/main" val="142860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par>
                          <p:cTn id="14" fill="hold">
                            <p:stCondLst>
                              <p:cond delay="500"/>
                            </p:stCondLst>
                            <p:childTnLst>
                              <p:par>
                                <p:cTn id="15" presetID="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250" fill="hold"/>
                                        <p:tgtEl>
                                          <p:spTgt spid="13"/>
                                        </p:tgtEl>
                                        <p:attrNameLst>
                                          <p:attrName>ppt_x</p:attrName>
                                        </p:attrNameLst>
                                      </p:cBhvr>
                                      <p:tavLst>
                                        <p:tav tm="0">
                                          <p:val>
                                            <p:strVal val="#ppt_x"/>
                                          </p:val>
                                        </p:tav>
                                        <p:tav tm="100000">
                                          <p:val>
                                            <p:strVal val="#ppt_x"/>
                                          </p:val>
                                        </p:tav>
                                      </p:tavLst>
                                    </p:anim>
                                    <p:anim calcmode="lin" valueType="num">
                                      <p:cBhvr additive="base">
                                        <p:cTn id="18" dur="1250" fill="hold"/>
                                        <p:tgtEl>
                                          <p:spTgt spid="13"/>
                                        </p:tgtEl>
                                        <p:attrNameLst>
                                          <p:attrName>ppt_y</p:attrName>
                                        </p:attrNameLst>
                                      </p:cBhvr>
                                      <p:tavLst>
                                        <p:tav tm="0">
                                          <p:val>
                                            <p:strVal val="0-#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1250" fill="hold"/>
                                        <p:tgtEl>
                                          <p:spTgt spid="18"/>
                                        </p:tgtEl>
                                        <p:attrNameLst>
                                          <p:attrName>ppt_x</p:attrName>
                                        </p:attrNameLst>
                                      </p:cBhvr>
                                      <p:tavLst>
                                        <p:tav tm="0">
                                          <p:val>
                                            <p:strVal val="#ppt_x"/>
                                          </p:val>
                                        </p:tav>
                                        <p:tav tm="100000">
                                          <p:val>
                                            <p:strVal val="#ppt_x"/>
                                          </p:val>
                                        </p:tav>
                                      </p:tavLst>
                                    </p:anim>
                                    <p:anim calcmode="lin" valueType="num">
                                      <p:cBhvr additive="base">
                                        <p:cTn id="22" dur="1250" fill="hold"/>
                                        <p:tgtEl>
                                          <p:spTgt spid="18"/>
                                        </p:tgtEl>
                                        <p:attrNameLst>
                                          <p:attrName>ppt_y</p:attrName>
                                        </p:attrNameLst>
                                      </p:cBhvr>
                                      <p:tavLst>
                                        <p:tav tm="0">
                                          <p:val>
                                            <p:strVal val="1+#ppt_h/2"/>
                                          </p:val>
                                        </p:tav>
                                        <p:tav tm="100000">
                                          <p:val>
                                            <p:strVal val="#ppt_y"/>
                                          </p:val>
                                        </p:tav>
                                      </p:tavLst>
                                    </p:anim>
                                  </p:childTnLst>
                                </p:cTn>
                              </p:par>
                            </p:childTnLst>
                          </p:cTn>
                        </p:par>
                        <p:par>
                          <p:cTn id="23" fill="hold">
                            <p:stCondLst>
                              <p:cond delay="1750"/>
                            </p:stCondLst>
                            <p:childTnLst>
                              <p:par>
                                <p:cTn id="24" presetID="2" presetClass="entr" presetSubtype="1"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1250" fill="hold"/>
                                        <p:tgtEl>
                                          <p:spTgt spid="19"/>
                                        </p:tgtEl>
                                        <p:attrNameLst>
                                          <p:attrName>ppt_x</p:attrName>
                                        </p:attrNameLst>
                                      </p:cBhvr>
                                      <p:tavLst>
                                        <p:tav tm="0">
                                          <p:val>
                                            <p:strVal val="#ppt_x"/>
                                          </p:val>
                                        </p:tav>
                                        <p:tav tm="100000">
                                          <p:val>
                                            <p:strVal val="#ppt_x"/>
                                          </p:val>
                                        </p:tav>
                                      </p:tavLst>
                                    </p:anim>
                                    <p:anim calcmode="lin" valueType="num">
                                      <p:cBhvr additive="base">
                                        <p:cTn id="27" dur="1250" fill="hold"/>
                                        <p:tgtEl>
                                          <p:spTgt spid="19"/>
                                        </p:tgtEl>
                                        <p:attrNameLst>
                                          <p:attrName>ppt_y</p:attrName>
                                        </p:attrNameLst>
                                      </p:cBhvr>
                                      <p:tavLst>
                                        <p:tav tm="0">
                                          <p:val>
                                            <p:strVal val="0-#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1250" fill="hold"/>
                                        <p:tgtEl>
                                          <p:spTgt spid="15"/>
                                        </p:tgtEl>
                                        <p:attrNameLst>
                                          <p:attrName>ppt_x</p:attrName>
                                        </p:attrNameLst>
                                      </p:cBhvr>
                                      <p:tavLst>
                                        <p:tav tm="0">
                                          <p:val>
                                            <p:strVal val="#ppt_x"/>
                                          </p:val>
                                        </p:tav>
                                        <p:tav tm="100000">
                                          <p:val>
                                            <p:strVal val="#ppt_x"/>
                                          </p:val>
                                        </p:tav>
                                      </p:tavLst>
                                    </p:anim>
                                    <p:anim calcmode="lin" valueType="num">
                                      <p:cBhvr additive="base">
                                        <p:cTn id="31" dur="1250" fill="hold"/>
                                        <p:tgtEl>
                                          <p:spTgt spid="15"/>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1"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1250" fill="hold"/>
                                        <p:tgtEl>
                                          <p:spTgt spid="17"/>
                                        </p:tgtEl>
                                        <p:attrNameLst>
                                          <p:attrName>ppt_x</p:attrName>
                                        </p:attrNameLst>
                                      </p:cBhvr>
                                      <p:tavLst>
                                        <p:tav tm="0">
                                          <p:val>
                                            <p:strVal val="#ppt_x"/>
                                          </p:val>
                                        </p:tav>
                                        <p:tav tm="100000">
                                          <p:val>
                                            <p:strVal val="#ppt_x"/>
                                          </p:val>
                                        </p:tav>
                                      </p:tavLst>
                                    </p:anim>
                                    <p:anim calcmode="lin" valueType="num">
                                      <p:cBhvr additive="base">
                                        <p:cTn id="36" dur="1250" fill="hold"/>
                                        <p:tgtEl>
                                          <p:spTgt spid="17"/>
                                        </p:tgtEl>
                                        <p:attrNameLst>
                                          <p:attrName>ppt_y</p:attrName>
                                        </p:attrNameLst>
                                      </p:cBhvr>
                                      <p:tavLst>
                                        <p:tav tm="0">
                                          <p:val>
                                            <p:strVal val="0-#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1250" fill="hold"/>
                                        <p:tgtEl>
                                          <p:spTgt spid="20"/>
                                        </p:tgtEl>
                                        <p:attrNameLst>
                                          <p:attrName>ppt_x</p:attrName>
                                        </p:attrNameLst>
                                      </p:cBhvr>
                                      <p:tavLst>
                                        <p:tav tm="0">
                                          <p:val>
                                            <p:strVal val="#ppt_x"/>
                                          </p:val>
                                        </p:tav>
                                        <p:tav tm="100000">
                                          <p:val>
                                            <p:strVal val="#ppt_x"/>
                                          </p:val>
                                        </p:tav>
                                      </p:tavLst>
                                    </p:anim>
                                    <p:anim calcmode="lin" valueType="num">
                                      <p:cBhvr additive="base">
                                        <p:cTn id="40" dur="12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3200" dirty="0"/>
              <a:t>Conclusion</a:t>
            </a:r>
          </a:p>
        </p:txBody>
      </p:sp>
      <p:sp>
        <p:nvSpPr>
          <p:cNvPr id="4" name="Rectangle 3">
            <a:extLst>
              <a:ext uri="{FF2B5EF4-FFF2-40B4-BE49-F238E27FC236}">
                <a16:creationId xmlns:a16="http://schemas.microsoft.com/office/drawing/2014/main" id="{49791DF8-6894-4D52-BA15-EB4008B36EE6}"/>
              </a:ext>
            </a:extLst>
          </p:cNvPr>
          <p:cNvSpPr/>
          <p:nvPr/>
        </p:nvSpPr>
        <p:spPr>
          <a:xfrm>
            <a:off x="1738365" y="2"/>
            <a:ext cx="60290" cy="13565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97E12A2-46F8-4B86-B8B2-FD3369275D4C}"/>
              </a:ext>
            </a:extLst>
          </p:cNvPr>
          <p:cNvSpPr/>
          <p:nvPr/>
        </p:nvSpPr>
        <p:spPr>
          <a:xfrm>
            <a:off x="7335297" y="3207101"/>
            <a:ext cx="61964" cy="19364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16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left)">
                                      <p:cBhvr>
                                        <p:cTn id="11" dur="500"/>
                                        <p:tgtEl>
                                          <p:spTgt spid="2">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Conclusion</a:t>
            </a:r>
          </a:p>
        </p:txBody>
      </p:sp>
      <p:sp>
        <p:nvSpPr>
          <p:cNvPr id="7" name="Rectangle: Rounded Corners 6">
            <a:extLst>
              <a:ext uri="{FF2B5EF4-FFF2-40B4-BE49-F238E27FC236}">
                <a16:creationId xmlns:a16="http://schemas.microsoft.com/office/drawing/2014/main" id="{D237B876-50A3-4A7E-94A1-E19D4B225B19}"/>
              </a:ext>
            </a:extLst>
          </p:cNvPr>
          <p:cNvSpPr/>
          <p:nvPr/>
        </p:nvSpPr>
        <p:spPr>
          <a:xfrm rot="2700000">
            <a:off x="7075014" y="1207392"/>
            <a:ext cx="1675793" cy="1675793"/>
          </a:xfrm>
          <a:prstGeom prst="roundRect">
            <a:avLst>
              <a:gd name="adj" fmla="val 13096"/>
            </a:avLst>
          </a:prstGeom>
          <a:solidFill>
            <a:srgbClr val="869FCC"/>
          </a:solidFill>
          <a:ln>
            <a:solidFill>
              <a:schemeClr val="bg1">
                <a:lumMod val="6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A8FE021-45C0-4451-B58E-A9EB0128FCE5}"/>
              </a:ext>
            </a:extLst>
          </p:cNvPr>
          <p:cNvSpPr/>
          <p:nvPr/>
        </p:nvSpPr>
        <p:spPr>
          <a:xfrm rot="2700000">
            <a:off x="4798531" y="1207392"/>
            <a:ext cx="1675793" cy="1675793"/>
          </a:xfrm>
          <a:prstGeom prst="roundRect">
            <a:avLst>
              <a:gd name="adj" fmla="val 13096"/>
            </a:avLst>
          </a:prstGeom>
          <a:solidFill>
            <a:srgbClr val="869FCC"/>
          </a:solidFill>
          <a:ln>
            <a:solidFill>
              <a:schemeClr val="bg1">
                <a:lumMod val="6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514E537D-19A0-4FE7-B485-520802CFA38B}"/>
              </a:ext>
            </a:extLst>
          </p:cNvPr>
          <p:cNvSpPr/>
          <p:nvPr/>
        </p:nvSpPr>
        <p:spPr>
          <a:xfrm rot="2700000">
            <a:off x="347068" y="1207392"/>
            <a:ext cx="1675793" cy="1675793"/>
          </a:xfrm>
          <a:prstGeom prst="roundRect">
            <a:avLst>
              <a:gd name="adj" fmla="val 13096"/>
            </a:avLst>
          </a:prstGeom>
          <a:solidFill>
            <a:srgbClr val="869FCC"/>
          </a:solidFill>
          <a:ln>
            <a:solidFill>
              <a:schemeClr val="bg1">
                <a:lumMod val="6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4B6E80BE-0DFA-4C0A-9453-4A17DB2B45FE}"/>
              </a:ext>
            </a:extLst>
          </p:cNvPr>
          <p:cNvSpPr/>
          <p:nvPr/>
        </p:nvSpPr>
        <p:spPr>
          <a:xfrm rot="2700000">
            <a:off x="2567293" y="1207392"/>
            <a:ext cx="1675793" cy="1675793"/>
          </a:xfrm>
          <a:prstGeom prst="roundRect">
            <a:avLst>
              <a:gd name="adj" fmla="val 13096"/>
            </a:avLst>
          </a:prstGeom>
          <a:solidFill>
            <a:srgbClr val="869FCC"/>
          </a:solidFill>
          <a:ln>
            <a:solidFill>
              <a:schemeClr val="bg1">
                <a:lumMod val="6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E8AB208A-6D99-48C9-8624-255868632D86}"/>
              </a:ext>
            </a:extLst>
          </p:cNvPr>
          <p:cNvSpPr/>
          <p:nvPr/>
        </p:nvSpPr>
        <p:spPr>
          <a:xfrm rot="2700000">
            <a:off x="1455645" y="2567102"/>
            <a:ext cx="1675795" cy="1675794"/>
          </a:xfrm>
          <a:prstGeom prst="roundRect">
            <a:avLst>
              <a:gd name="adj" fmla="val 13096"/>
            </a:avLst>
          </a:prstGeom>
          <a:solidFill>
            <a:srgbClr val="EE952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8B33C536-160A-4954-BAD7-9313EFA72B3E}"/>
              </a:ext>
            </a:extLst>
          </p:cNvPr>
          <p:cNvSpPr txBox="1"/>
          <p:nvPr/>
        </p:nvSpPr>
        <p:spPr>
          <a:xfrm>
            <a:off x="94009" y="1475542"/>
            <a:ext cx="2162849" cy="51202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rPr>
              <a:t>TRACKING</a:t>
            </a:r>
          </a:p>
        </p:txBody>
      </p:sp>
      <p:sp>
        <p:nvSpPr>
          <p:cNvPr id="21" name="TextBox 20">
            <a:extLst>
              <a:ext uri="{FF2B5EF4-FFF2-40B4-BE49-F238E27FC236}">
                <a16:creationId xmlns:a16="http://schemas.microsoft.com/office/drawing/2014/main" id="{22C907E6-F3E6-4978-A5F7-867F400C3032}"/>
              </a:ext>
            </a:extLst>
          </p:cNvPr>
          <p:cNvSpPr txBox="1"/>
          <p:nvPr/>
        </p:nvSpPr>
        <p:spPr>
          <a:xfrm>
            <a:off x="291136" y="1868487"/>
            <a:ext cx="1733965" cy="768036"/>
          </a:xfrm>
          <a:prstGeom prst="rect">
            <a:avLst/>
          </a:prstGeom>
          <a:noFill/>
        </p:spPr>
        <p:txBody>
          <a:bodyPr wrap="square" rtlCol="0">
            <a:spAutoFit/>
          </a:bodyPr>
          <a:lstStyle/>
          <a:p>
            <a:pPr algn="ctr"/>
            <a:r>
              <a:rPr lang="en-US" sz="1300" b="1" dirty="0">
                <a:solidFill>
                  <a:schemeClr val="bg1"/>
                </a:solidFill>
                <a:latin typeface="Tw Cen MT" panose="020B0602020104020603" pitchFamily="34" charset="0"/>
              </a:rPr>
              <a:t>Fast &amp; Robust visual tracking system with successful validation</a:t>
            </a:r>
          </a:p>
        </p:txBody>
      </p:sp>
      <p:sp>
        <p:nvSpPr>
          <p:cNvPr id="23" name="Rectangle: Rounded Corners 22">
            <a:extLst>
              <a:ext uri="{FF2B5EF4-FFF2-40B4-BE49-F238E27FC236}">
                <a16:creationId xmlns:a16="http://schemas.microsoft.com/office/drawing/2014/main" id="{9379BFFD-5359-46BC-AD61-F3F71C93959B}"/>
              </a:ext>
            </a:extLst>
          </p:cNvPr>
          <p:cNvSpPr/>
          <p:nvPr/>
        </p:nvSpPr>
        <p:spPr>
          <a:xfrm rot="2700000">
            <a:off x="3683506" y="2545069"/>
            <a:ext cx="1675795" cy="1675791"/>
          </a:xfrm>
          <a:prstGeom prst="roundRect">
            <a:avLst>
              <a:gd name="adj" fmla="val 13096"/>
            </a:avLst>
          </a:prstGeom>
          <a:solidFill>
            <a:srgbClr val="EE952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EC5D5E1D-4DD1-405B-BCA2-713628DC9828}"/>
              </a:ext>
            </a:extLst>
          </p:cNvPr>
          <p:cNvSpPr txBox="1"/>
          <p:nvPr/>
        </p:nvSpPr>
        <p:spPr>
          <a:xfrm>
            <a:off x="2307443" y="1469172"/>
            <a:ext cx="2162846" cy="461664"/>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rPr>
              <a:t>ALGORITHM</a:t>
            </a:r>
          </a:p>
        </p:txBody>
      </p:sp>
      <p:sp>
        <p:nvSpPr>
          <p:cNvPr id="25" name="TextBox 24">
            <a:extLst>
              <a:ext uri="{FF2B5EF4-FFF2-40B4-BE49-F238E27FC236}">
                <a16:creationId xmlns:a16="http://schemas.microsoft.com/office/drawing/2014/main" id="{FBEC057C-1F38-445C-BB45-2393764C9604}"/>
              </a:ext>
            </a:extLst>
          </p:cNvPr>
          <p:cNvSpPr txBox="1"/>
          <p:nvPr/>
        </p:nvSpPr>
        <p:spPr>
          <a:xfrm>
            <a:off x="2496374" y="1859142"/>
            <a:ext cx="1823586" cy="692497"/>
          </a:xfrm>
          <a:prstGeom prst="rect">
            <a:avLst/>
          </a:prstGeom>
          <a:noFill/>
        </p:spPr>
        <p:txBody>
          <a:bodyPr wrap="square" rtlCol="0">
            <a:spAutoFit/>
          </a:bodyPr>
          <a:lstStyle/>
          <a:p>
            <a:pPr algn="ctr"/>
            <a:r>
              <a:rPr lang="en-US" sz="1300" b="1" dirty="0">
                <a:solidFill>
                  <a:schemeClr val="bg1"/>
                </a:solidFill>
                <a:latin typeface="Tw Cen MT" panose="020B0602020104020603" pitchFamily="34" charset="0"/>
              </a:rPr>
              <a:t>Fast and computationally efficient algorithms deployed</a:t>
            </a:r>
          </a:p>
        </p:txBody>
      </p:sp>
      <p:sp>
        <p:nvSpPr>
          <p:cNvPr id="27" name="Rectangle: Rounded Corners 26">
            <a:extLst>
              <a:ext uri="{FF2B5EF4-FFF2-40B4-BE49-F238E27FC236}">
                <a16:creationId xmlns:a16="http://schemas.microsoft.com/office/drawing/2014/main" id="{BEAB561B-21D9-4FC5-BC7D-1DFF5164531F}"/>
              </a:ext>
            </a:extLst>
          </p:cNvPr>
          <p:cNvSpPr/>
          <p:nvPr/>
        </p:nvSpPr>
        <p:spPr>
          <a:xfrm rot="2700000">
            <a:off x="5929156" y="2523279"/>
            <a:ext cx="1675790" cy="1675793"/>
          </a:xfrm>
          <a:prstGeom prst="roundRect">
            <a:avLst>
              <a:gd name="adj" fmla="val 13096"/>
            </a:avLst>
          </a:prstGeom>
          <a:solidFill>
            <a:srgbClr val="EE952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33F0F81-BDEB-4EDE-8FF1-CAD911BA5961}"/>
              </a:ext>
            </a:extLst>
          </p:cNvPr>
          <p:cNvSpPr txBox="1"/>
          <p:nvPr/>
        </p:nvSpPr>
        <p:spPr>
          <a:xfrm>
            <a:off x="4564539" y="1477965"/>
            <a:ext cx="2162848"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rPr>
              <a:t>TESTING</a:t>
            </a:r>
          </a:p>
        </p:txBody>
      </p:sp>
      <p:sp>
        <p:nvSpPr>
          <p:cNvPr id="29" name="TextBox 28">
            <a:extLst>
              <a:ext uri="{FF2B5EF4-FFF2-40B4-BE49-F238E27FC236}">
                <a16:creationId xmlns:a16="http://schemas.microsoft.com/office/drawing/2014/main" id="{8BD229B0-08FA-42C7-97FC-149DF0C7229C}"/>
              </a:ext>
            </a:extLst>
          </p:cNvPr>
          <p:cNvSpPr txBox="1"/>
          <p:nvPr/>
        </p:nvSpPr>
        <p:spPr>
          <a:xfrm>
            <a:off x="4717749" y="1868487"/>
            <a:ext cx="1823587" cy="692497"/>
          </a:xfrm>
          <a:prstGeom prst="rect">
            <a:avLst/>
          </a:prstGeom>
          <a:noFill/>
        </p:spPr>
        <p:txBody>
          <a:bodyPr wrap="square" rtlCol="0">
            <a:spAutoFit/>
          </a:bodyPr>
          <a:lstStyle/>
          <a:p>
            <a:pPr algn="ctr"/>
            <a:r>
              <a:rPr lang="en-US" sz="1300" b="1" dirty="0">
                <a:solidFill>
                  <a:schemeClr val="bg1"/>
                </a:solidFill>
                <a:latin typeface="Tw Cen MT" panose="020B0602020104020603" pitchFamily="34" charset="0"/>
              </a:rPr>
              <a:t>Algorithms successfully validated using the test dataset</a:t>
            </a:r>
          </a:p>
        </p:txBody>
      </p:sp>
      <p:sp>
        <p:nvSpPr>
          <p:cNvPr id="36" name="TextBox 35">
            <a:extLst>
              <a:ext uri="{FF2B5EF4-FFF2-40B4-BE49-F238E27FC236}">
                <a16:creationId xmlns:a16="http://schemas.microsoft.com/office/drawing/2014/main" id="{E1D15FB4-C36A-4FBF-AEC8-DFEB23E84679}"/>
              </a:ext>
            </a:extLst>
          </p:cNvPr>
          <p:cNvSpPr txBox="1"/>
          <p:nvPr/>
        </p:nvSpPr>
        <p:spPr>
          <a:xfrm>
            <a:off x="6798434" y="1477964"/>
            <a:ext cx="2162848" cy="461665"/>
          </a:xfrm>
          <a:prstGeom prst="rect">
            <a:avLst/>
          </a:prstGeom>
          <a:noFill/>
        </p:spPr>
        <p:txBody>
          <a:bodyPr wrap="square" rtlCol="0">
            <a:spAutoFit/>
          </a:bodyPr>
          <a:lstStyle/>
          <a:p>
            <a:pPr algn="ctr"/>
            <a:r>
              <a:rPr lang="en-US" sz="2400" b="1" dirty="0">
                <a:solidFill>
                  <a:schemeClr val="bg1"/>
                </a:solidFill>
                <a:latin typeface="Tw Cen MT" panose="020B0602020104020603" pitchFamily="34" charset="0"/>
              </a:rPr>
              <a:t>COST</a:t>
            </a:r>
          </a:p>
        </p:txBody>
      </p:sp>
      <p:sp>
        <p:nvSpPr>
          <p:cNvPr id="37" name="TextBox 36">
            <a:extLst>
              <a:ext uri="{FF2B5EF4-FFF2-40B4-BE49-F238E27FC236}">
                <a16:creationId xmlns:a16="http://schemas.microsoft.com/office/drawing/2014/main" id="{E0747BDB-73D9-402A-B671-65CD5B885F31}"/>
              </a:ext>
            </a:extLst>
          </p:cNvPr>
          <p:cNvSpPr txBox="1"/>
          <p:nvPr/>
        </p:nvSpPr>
        <p:spPr>
          <a:xfrm>
            <a:off x="6963310" y="1871371"/>
            <a:ext cx="1823587" cy="492443"/>
          </a:xfrm>
          <a:prstGeom prst="rect">
            <a:avLst/>
          </a:prstGeom>
          <a:noFill/>
        </p:spPr>
        <p:txBody>
          <a:bodyPr wrap="square" rtlCol="0">
            <a:spAutoFit/>
          </a:bodyPr>
          <a:lstStyle/>
          <a:p>
            <a:pPr algn="ctr"/>
            <a:r>
              <a:rPr lang="en-US" sz="1300" b="1" dirty="0">
                <a:solidFill>
                  <a:schemeClr val="bg1"/>
                </a:solidFill>
                <a:latin typeface="Tw Cen MT" panose="020B0602020104020603" pitchFamily="34" charset="0"/>
              </a:rPr>
              <a:t>Optimum cost with state of the art functioning</a:t>
            </a:r>
          </a:p>
        </p:txBody>
      </p:sp>
      <p:pic>
        <p:nvPicPr>
          <p:cNvPr id="35" name="Picture 34">
            <a:extLst>
              <a:ext uri="{FF2B5EF4-FFF2-40B4-BE49-F238E27FC236}">
                <a16:creationId xmlns:a16="http://schemas.microsoft.com/office/drawing/2014/main" id="{6614D6C6-205A-4EE5-8B14-8FFF4253BE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38091" y="2827421"/>
            <a:ext cx="1151833" cy="1151833"/>
          </a:xfrm>
          <a:prstGeom prst="rect">
            <a:avLst/>
          </a:prstGeom>
          <a:effectLst>
            <a:outerShdw blurRad="50800" dist="38100" dir="5400000" algn="t" rotWithShape="0">
              <a:prstClr val="black">
                <a:alpha val="40000"/>
              </a:prstClr>
            </a:outerShdw>
          </a:effectLst>
        </p:spPr>
      </p:pic>
      <p:pic>
        <p:nvPicPr>
          <p:cNvPr id="39" name="Picture 38">
            <a:extLst>
              <a:ext uri="{FF2B5EF4-FFF2-40B4-BE49-F238E27FC236}">
                <a16:creationId xmlns:a16="http://schemas.microsoft.com/office/drawing/2014/main" id="{74A72257-8B08-42FB-AE95-7B90BB1C69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9195" y="2786796"/>
            <a:ext cx="1236406" cy="1236406"/>
          </a:xfrm>
          <a:prstGeom prst="rect">
            <a:avLst/>
          </a:prstGeom>
          <a:effectLst>
            <a:outerShdw blurRad="50800" dist="38100" dir="5400000" algn="t" rotWithShape="0">
              <a:prstClr val="black">
                <a:alpha val="40000"/>
              </a:prstClr>
            </a:outerShdw>
          </a:effectLst>
        </p:spPr>
      </p:pic>
      <p:pic>
        <p:nvPicPr>
          <p:cNvPr id="41" name="Picture 40">
            <a:extLst>
              <a:ext uri="{FF2B5EF4-FFF2-40B4-BE49-F238E27FC236}">
                <a16:creationId xmlns:a16="http://schemas.microsoft.com/office/drawing/2014/main" id="{462019C3-F981-4252-9C30-7EAC4820E2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9740" y="2886048"/>
            <a:ext cx="1013044" cy="1013044"/>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80884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anim calcmode="lin" valueType="num">
                                      <p:cBhvr>
                                        <p:cTn id="24" dur="1000" fill="hold"/>
                                        <p:tgtEl>
                                          <p:spTgt spid="20"/>
                                        </p:tgtEl>
                                        <p:attrNameLst>
                                          <p:attrName>ppt_x</p:attrName>
                                        </p:attrNameLst>
                                      </p:cBhvr>
                                      <p:tavLst>
                                        <p:tav tm="0">
                                          <p:val>
                                            <p:strVal val="#ppt_x"/>
                                          </p:val>
                                        </p:tav>
                                        <p:tav tm="100000">
                                          <p:val>
                                            <p:strVal val="#ppt_x"/>
                                          </p:val>
                                        </p:tav>
                                      </p:tavLst>
                                    </p:anim>
                                    <p:anim calcmode="lin" valueType="num">
                                      <p:cBhvr>
                                        <p:cTn id="25" dur="1000" fill="hold"/>
                                        <p:tgtEl>
                                          <p:spTgt spid="2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left)">
                                      <p:cBhvr>
                                        <p:cTn id="29" dur="750"/>
                                        <p:tgtEl>
                                          <p:spTgt spid="21"/>
                                        </p:tgtEl>
                                      </p:cBhvr>
                                    </p:animEffect>
                                  </p:childTnLst>
                                </p:cTn>
                              </p:par>
                            </p:childTnLst>
                          </p:cTn>
                        </p:par>
                        <p:par>
                          <p:cTn id="30" fill="hold">
                            <p:stCondLst>
                              <p:cond delay="2750"/>
                            </p:stCondLst>
                            <p:childTnLst>
                              <p:par>
                                <p:cTn id="31" presetID="42"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anim calcmode="lin" valueType="num">
                                      <p:cBhvr>
                                        <p:cTn id="34" dur="1000" fill="hold"/>
                                        <p:tgtEl>
                                          <p:spTgt spid="23"/>
                                        </p:tgtEl>
                                        <p:attrNameLst>
                                          <p:attrName>ppt_x</p:attrName>
                                        </p:attrNameLst>
                                      </p:cBhvr>
                                      <p:tavLst>
                                        <p:tav tm="0">
                                          <p:val>
                                            <p:strVal val="#ppt_x"/>
                                          </p:val>
                                        </p:tav>
                                        <p:tav tm="100000">
                                          <p:val>
                                            <p:strVal val="#ppt_x"/>
                                          </p:val>
                                        </p:tav>
                                      </p:tavLst>
                                    </p:anim>
                                    <p:anim calcmode="lin" valueType="num">
                                      <p:cBhvr>
                                        <p:cTn id="35" dur="1000" fill="hold"/>
                                        <p:tgtEl>
                                          <p:spTgt spid="23"/>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1000"/>
                                        <p:tgtEl>
                                          <p:spTgt spid="35"/>
                                        </p:tgtEl>
                                      </p:cBhvr>
                                    </p:animEffect>
                                    <p:anim calcmode="lin" valueType="num">
                                      <p:cBhvr>
                                        <p:cTn id="39" dur="1000" fill="hold"/>
                                        <p:tgtEl>
                                          <p:spTgt spid="35"/>
                                        </p:tgtEl>
                                        <p:attrNameLst>
                                          <p:attrName>ppt_x</p:attrName>
                                        </p:attrNameLst>
                                      </p:cBhvr>
                                      <p:tavLst>
                                        <p:tav tm="0">
                                          <p:val>
                                            <p:strVal val="#ppt_x"/>
                                          </p:val>
                                        </p:tav>
                                        <p:tav tm="100000">
                                          <p:val>
                                            <p:strVal val="#ppt_x"/>
                                          </p:val>
                                        </p:tav>
                                      </p:tavLst>
                                    </p:anim>
                                    <p:anim calcmode="lin" valueType="num">
                                      <p:cBhvr>
                                        <p:cTn id="40" dur="1000" fill="hold"/>
                                        <p:tgtEl>
                                          <p:spTgt spid="35"/>
                                        </p:tgtEl>
                                        <p:attrNameLst>
                                          <p:attrName>ppt_y</p:attrName>
                                        </p:attrNameLst>
                                      </p:cBhvr>
                                      <p:tavLst>
                                        <p:tav tm="0">
                                          <p:val>
                                            <p:strVal val="#ppt_y+.1"/>
                                          </p:val>
                                        </p:tav>
                                        <p:tav tm="100000">
                                          <p:val>
                                            <p:strVal val="#ppt_y"/>
                                          </p:val>
                                        </p:tav>
                                      </p:tavLst>
                                    </p:anim>
                                  </p:childTnLst>
                                </p:cTn>
                              </p:par>
                            </p:childTnLst>
                          </p:cTn>
                        </p:par>
                        <p:par>
                          <p:cTn id="41" fill="hold">
                            <p:stCondLst>
                              <p:cond delay="3750"/>
                            </p:stCondLst>
                            <p:childTnLst>
                              <p:par>
                                <p:cTn id="42" presetID="47"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anim calcmode="lin" valueType="num">
                                      <p:cBhvr>
                                        <p:cTn id="50" dur="1000" fill="hold"/>
                                        <p:tgtEl>
                                          <p:spTgt spid="24"/>
                                        </p:tgtEl>
                                        <p:attrNameLst>
                                          <p:attrName>ppt_x</p:attrName>
                                        </p:attrNameLst>
                                      </p:cBhvr>
                                      <p:tavLst>
                                        <p:tav tm="0">
                                          <p:val>
                                            <p:strVal val="#ppt_x"/>
                                          </p:val>
                                        </p:tav>
                                        <p:tav tm="100000">
                                          <p:val>
                                            <p:strVal val="#ppt_x"/>
                                          </p:val>
                                        </p:tav>
                                      </p:tavLst>
                                    </p:anim>
                                    <p:anim calcmode="lin" valueType="num">
                                      <p:cBhvr>
                                        <p:cTn id="51" dur="1000" fill="hold"/>
                                        <p:tgtEl>
                                          <p:spTgt spid="24"/>
                                        </p:tgtEl>
                                        <p:attrNameLst>
                                          <p:attrName>ppt_y</p:attrName>
                                        </p:attrNameLst>
                                      </p:cBhvr>
                                      <p:tavLst>
                                        <p:tav tm="0">
                                          <p:val>
                                            <p:strVal val="#ppt_y-.1"/>
                                          </p:val>
                                        </p:tav>
                                        <p:tav tm="100000">
                                          <p:val>
                                            <p:strVal val="#ppt_y"/>
                                          </p:val>
                                        </p:tav>
                                      </p:tavLst>
                                    </p:anim>
                                  </p:childTnLst>
                                </p:cTn>
                              </p:par>
                            </p:childTnLst>
                          </p:cTn>
                        </p:par>
                        <p:par>
                          <p:cTn id="52" fill="hold">
                            <p:stCondLst>
                              <p:cond delay="4750"/>
                            </p:stCondLst>
                            <p:childTnLst>
                              <p:par>
                                <p:cTn id="53" presetID="22" presetClass="entr" presetSubtype="8"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left)">
                                      <p:cBhvr>
                                        <p:cTn id="55" dur="750"/>
                                        <p:tgtEl>
                                          <p:spTgt spid="25"/>
                                        </p:tgtEl>
                                      </p:cBhvr>
                                    </p:animEffect>
                                  </p:childTnLst>
                                </p:cTn>
                              </p:par>
                            </p:childTnLst>
                          </p:cTn>
                        </p:par>
                        <p:par>
                          <p:cTn id="56" fill="hold">
                            <p:stCondLst>
                              <p:cond delay="5500"/>
                            </p:stCondLst>
                            <p:childTnLst>
                              <p:par>
                                <p:cTn id="57" presetID="47" presetClass="entr" presetSubtype="0" fill="hold" grpId="0" nodeType="after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1000"/>
                                        <p:tgtEl>
                                          <p:spTgt spid="10"/>
                                        </p:tgtEl>
                                      </p:cBhvr>
                                    </p:animEffect>
                                    <p:anim calcmode="lin" valueType="num">
                                      <p:cBhvr>
                                        <p:cTn id="60" dur="1000" fill="hold"/>
                                        <p:tgtEl>
                                          <p:spTgt spid="10"/>
                                        </p:tgtEl>
                                        <p:attrNameLst>
                                          <p:attrName>ppt_x</p:attrName>
                                        </p:attrNameLst>
                                      </p:cBhvr>
                                      <p:tavLst>
                                        <p:tav tm="0">
                                          <p:val>
                                            <p:strVal val="#ppt_x"/>
                                          </p:val>
                                        </p:tav>
                                        <p:tav tm="100000">
                                          <p:val>
                                            <p:strVal val="#ppt_x"/>
                                          </p:val>
                                        </p:tav>
                                      </p:tavLst>
                                    </p:anim>
                                    <p:anim calcmode="lin" valueType="num">
                                      <p:cBhvr>
                                        <p:cTn id="61" dur="1000" fill="hold"/>
                                        <p:tgtEl>
                                          <p:spTgt spid="10"/>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1000"/>
                                        <p:tgtEl>
                                          <p:spTgt spid="28"/>
                                        </p:tgtEl>
                                      </p:cBhvr>
                                    </p:animEffect>
                                    <p:anim calcmode="lin" valueType="num">
                                      <p:cBhvr>
                                        <p:cTn id="65" dur="1000" fill="hold"/>
                                        <p:tgtEl>
                                          <p:spTgt spid="28"/>
                                        </p:tgtEl>
                                        <p:attrNameLst>
                                          <p:attrName>ppt_x</p:attrName>
                                        </p:attrNameLst>
                                      </p:cBhvr>
                                      <p:tavLst>
                                        <p:tav tm="0">
                                          <p:val>
                                            <p:strVal val="#ppt_x"/>
                                          </p:val>
                                        </p:tav>
                                        <p:tav tm="100000">
                                          <p:val>
                                            <p:strVal val="#ppt_x"/>
                                          </p:val>
                                        </p:tav>
                                      </p:tavLst>
                                    </p:anim>
                                    <p:anim calcmode="lin" valueType="num">
                                      <p:cBhvr>
                                        <p:cTn id="66" dur="1000" fill="hold"/>
                                        <p:tgtEl>
                                          <p:spTgt spid="28"/>
                                        </p:tgtEl>
                                        <p:attrNameLst>
                                          <p:attrName>ppt_y</p:attrName>
                                        </p:attrNameLst>
                                      </p:cBhvr>
                                      <p:tavLst>
                                        <p:tav tm="0">
                                          <p:val>
                                            <p:strVal val="#ppt_y-.1"/>
                                          </p:val>
                                        </p:tav>
                                        <p:tav tm="100000">
                                          <p:val>
                                            <p:strVal val="#ppt_y"/>
                                          </p:val>
                                        </p:tav>
                                      </p:tavLst>
                                    </p:anim>
                                  </p:childTnLst>
                                </p:cTn>
                              </p:par>
                            </p:childTnLst>
                          </p:cTn>
                        </p:par>
                        <p:par>
                          <p:cTn id="67" fill="hold">
                            <p:stCondLst>
                              <p:cond delay="6500"/>
                            </p:stCondLst>
                            <p:childTnLst>
                              <p:par>
                                <p:cTn id="68" presetID="22" presetClass="entr" presetSubtype="8" fill="hold" grpId="0" nodeType="after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wipe(left)">
                                      <p:cBhvr>
                                        <p:cTn id="70" dur="750"/>
                                        <p:tgtEl>
                                          <p:spTgt spid="29"/>
                                        </p:tgtEl>
                                      </p:cBhvr>
                                    </p:animEffect>
                                  </p:childTnLst>
                                </p:cTn>
                              </p:par>
                            </p:childTnLst>
                          </p:cTn>
                        </p:par>
                        <p:par>
                          <p:cTn id="71" fill="hold">
                            <p:stCondLst>
                              <p:cond delay="7250"/>
                            </p:stCondLst>
                            <p:childTnLst>
                              <p:par>
                                <p:cTn id="72" presetID="42" presetClass="entr" presetSubtype="0" fill="hold" grpId="0"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1000"/>
                                        <p:tgtEl>
                                          <p:spTgt spid="27"/>
                                        </p:tgtEl>
                                      </p:cBhvr>
                                    </p:animEffect>
                                    <p:anim calcmode="lin" valueType="num">
                                      <p:cBhvr>
                                        <p:cTn id="75" dur="1000" fill="hold"/>
                                        <p:tgtEl>
                                          <p:spTgt spid="27"/>
                                        </p:tgtEl>
                                        <p:attrNameLst>
                                          <p:attrName>ppt_x</p:attrName>
                                        </p:attrNameLst>
                                      </p:cBhvr>
                                      <p:tavLst>
                                        <p:tav tm="0">
                                          <p:val>
                                            <p:strVal val="#ppt_x"/>
                                          </p:val>
                                        </p:tav>
                                        <p:tav tm="100000">
                                          <p:val>
                                            <p:strVal val="#ppt_x"/>
                                          </p:val>
                                        </p:tav>
                                      </p:tavLst>
                                    </p:anim>
                                    <p:anim calcmode="lin" valueType="num">
                                      <p:cBhvr>
                                        <p:cTn id="76" dur="1000" fill="hold"/>
                                        <p:tgtEl>
                                          <p:spTgt spid="27"/>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1000"/>
                                        <p:tgtEl>
                                          <p:spTgt spid="41"/>
                                        </p:tgtEl>
                                      </p:cBhvr>
                                    </p:animEffect>
                                    <p:anim calcmode="lin" valueType="num">
                                      <p:cBhvr>
                                        <p:cTn id="80" dur="1000" fill="hold"/>
                                        <p:tgtEl>
                                          <p:spTgt spid="41"/>
                                        </p:tgtEl>
                                        <p:attrNameLst>
                                          <p:attrName>ppt_x</p:attrName>
                                        </p:attrNameLst>
                                      </p:cBhvr>
                                      <p:tavLst>
                                        <p:tav tm="0">
                                          <p:val>
                                            <p:strVal val="#ppt_x"/>
                                          </p:val>
                                        </p:tav>
                                        <p:tav tm="100000">
                                          <p:val>
                                            <p:strVal val="#ppt_x"/>
                                          </p:val>
                                        </p:tav>
                                      </p:tavLst>
                                    </p:anim>
                                    <p:anim calcmode="lin" valueType="num">
                                      <p:cBhvr>
                                        <p:cTn id="81" dur="1000" fill="hold"/>
                                        <p:tgtEl>
                                          <p:spTgt spid="41"/>
                                        </p:tgtEl>
                                        <p:attrNameLst>
                                          <p:attrName>ppt_y</p:attrName>
                                        </p:attrNameLst>
                                      </p:cBhvr>
                                      <p:tavLst>
                                        <p:tav tm="0">
                                          <p:val>
                                            <p:strVal val="#ppt_y+.1"/>
                                          </p:val>
                                        </p:tav>
                                        <p:tav tm="100000">
                                          <p:val>
                                            <p:strVal val="#ppt_y"/>
                                          </p:val>
                                        </p:tav>
                                      </p:tavLst>
                                    </p:anim>
                                  </p:childTnLst>
                                </p:cTn>
                              </p:par>
                            </p:childTnLst>
                          </p:cTn>
                        </p:par>
                        <p:par>
                          <p:cTn id="82" fill="hold">
                            <p:stCondLst>
                              <p:cond delay="8250"/>
                            </p:stCondLst>
                            <p:childTnLst>
                              <p:par>
                                <p:cTn id="83" presetID="47" presetClass="entr" presetSubtype="0" fill="hold" grpId="0" nodeType="after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1000"/>
                                        <p:tgtEl>
                                          <p:spTgt spid="7"/>
                                        </p:tgtEl>
                                      </p:cBhvr>
                                    </p:animEffect>
                                    <p:anim calcmode="lin" valueType="num">
                                      <p:cBhvr>
                                        <p:cTn id="86" dur="1000" fill="hold"/>
                                        <p:tgtEl>
                                          <p:spTgt spid="7"/>
                                        </p:tgtEl>
                                        <p:attrNameLst>
                                          <p:attrName>ppt_x</p:attrName>
                                        </p:attrNameLst>
                                      </p:cBhvr>
                                      <p:tavLst>
                                        <p:tav tm="0">
                                          <p:val>
                                            <p:strVal val="#ppt_x"/>
                                          </p:val>
                                        </p:tav>
                                        <p:tav tm="100000">
                                          <p:val>
                                            <p:strVal val="#ppt_x"/>
                                          </p:val>
                                        </p:tav>
                                      </p:tavLst>
                                    </p:anim>
                                    <p:anim calcmode="lin" valueType="num">
                                      <p:cBhvr>
                                        <p:cTn id="87" dur="1000" fill="hold"/>
                                        <p:tgtEl>
                                          <p:spTgt spid="7"/>
                                        </p:tgtEl>
                                        <p:attrNameLst>
                                          <p:attrName>ppt_y</p:attrName>
                                        </p:attrNameLst>
                                      </p:cBhvr>
                                      <p:tavLst>
                                        <p:tav tm="0">
                                          <p:val>
                                            <p:strVal val="#ppt_y-.1"/>
                                          </p:val>
                                        </p:tav>
                                        <p:tav tm="100000">
                                          <p:val>
                                            <p:strVal val="#ppt_y"/>
                                          </p:val>
                                        </p:tav>
                                      </p:tavLst>
                                    </p:anim>
                                  </p:childTnLst>
                                </p:cTn>
                              </p:par>
                              <p:par>
                                <p:cTn id="88" presetID="47" presetClass="entr" presetSubtype="0" fill="hold" grpId="0" nodeType="withEffect">
                                  <p:stCondLst>
                                    <p:cond delay="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1000"/>
                                        <p:tgtEl>
                                          <p:spTgt spid="36"/>
                                        </p:tgtEl>
                                      </p:cBhvr>
                                    </p:animEffect>
                                    <p:anim calcmode="lin" valueType="num">
                                      <p:cBhvr>
                                        <p:cTn id="91" dur="1000" fill="hold"/>
                                        <p:tgtEl>
                                          <p:spTgt spid="36"/>
                                        </p:tgtEl>
                                        <p:attrNameLst>
                                          <p:attrName>ppt_x</p:attrName>
                                        </p:attrNameLst>
                                      </p:cBhvr>
                                      <p:tavLst>
                                        <p:tav tm="0">
                                          <p:val>
                                            <p:strVal val="#ppt_x"/>
                                          </p:val>
                                        </p:tav>
                                        <p:tav tm="100000">
                                          <p:val>
                                            <p:strVal val="#ppt_x"/>
                                          </p:val>
                                        </p:tav>
                                      </p:tavLst>
                                    </p:anim>
                                    <p:anim calcmode="lin" valueType="num">
                                      <p:cBhvr>
                                        <p:cTn id="92" dur="1000" fill="hold"/>
                                        <p:tgtEl>
                                          <p:spTgt spid="36"/>
                                        </p:tgtEl>
                                        <p:attrNameLst>
                                          <p:attrName>ppt_y</p:attrName>
                                        </p:attrNameLst>
                                      </p:cBhvr>
                                      <p:tavLst>
                                        <p:tav tm="0">
                                          <p:val>
                                            <p:strVal val="#ppt_y-.1"/>
                                          </p:val>
                                        </p:tav>
                                        <p:tav tm="100000">
                                          <p:val>
                                            <p:strVal val="#ppt_y"/>
                                          </p:val>
                                        </p:tav>
                                      </p:tavLst>
                                    </p:anim>
                                  </p:childTnLst>
                                </p:cTn>
                              </p:par>
                            </p:childTnLst>
                          </p:cTn>
                        </p:par>
                        <p:par>
                          <p:cTn id="93" fill="hold">
                            <p:stCondLst>
                              <p:cond delay="9250"/>
                            </p:stCondLst>
                            <p:childTnLst>
                              <p:par>
                                <p:cTn id="94" presetID="22" presetClass="entr" presetSubtype="8" fill="hold" grpId="0"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wipe(left)">
                                      <p:cBhvr>
                                        <p:cTn id="96"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3" grpId="0" animBg="1"/>
      <p:bldP spid="16" grpId="0" animBg="1"/>
      <p:bldP spid="19" grpId="0" animBg="1"/>
      <p:bldP spid="20" grpId="0"/>
      <p:bldP spid="21" grpId="0"/>
      <p:bldP spid="23" grpId="0" animBg="1"/>
      <p:bldP spid="24" grpId="0"/>
      <p:bldP spid="25" grpId="0"/>
      <p:bldP spid="27" grpId="0" animBg="1"/>
      <p:bldP spid="28" grpId="0"/>
      <p:bldP spid="29" grpId="0"/>
      <p:bldP spid="36"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2" y="2153462"/>
            <a:ext cx="8576553" cy="2990038"/>
          </a:xfrm>
        </p:spPr>
        <p:txBody>
          <a:bodyPr>
            <a:normAutofit/>
          </a:bodyPr>
          <a:lstStyle/>
          <a:p>
            <a:pPr marL="0" indent="0" algn="ctr">
              <a:buNone/>
            </a:pPr>
            <a:r>
              <a:rPr lang="en-US" sz="3600" dirty="0"/>
              <a:t>TO DEVELOP MULTI-CAMERA MULTI TARGET VISUAL TRACKING SYSTEM</a:t>
            </a:r>
          </a:p>
        </p:txBody>
      </p:sp>
      <p:sp>
        <p:nvSpPr>
          <p:cNvPr id="2" name="Title 1"/>
          <p:cNvSpPr>
            <a:spLocks noGrp="1"/>
          </p:cNvSpPr>
          <p:nvPr>
            <p:ph type="title"/>
          </p:nvPr>
        </p:nvSpPr>
        <p:spPr/>
        <p:txBody>
          <a:bodyPr/>
          <a:lstStyle/>
          <a:p>
            <a:r>
              <a:rPr lang="en-IN" dirty="0"/>
              <a:t>Challenge Statement</a:t>
            </a:r>
          </a:p>
        </p:txBody>
      </p:sp>
      <p:pic>
        <p:nvPicPr>
          <p:cNvPr id="5" name="Picture 4">
            <a:extLst>
              <a:ext uri="{FF2B5EF4-FFF2-40B4-BE49-F238E27FC236}">
                <a16:creationId xmlns:a16="http://schemas.microsoft.com/office/drawing/2014/main" id="{BE35FD4F-ABC4-4B68-A6B6-2172867A2817}"/>
              </a:ext>
            </a:extLst>
          </p:cNvPr>
          <p:cNvPicPr>
            <a:picLocks noChangeAspect="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rot="1179246">
            <a:off x="6887620" y="3013944"/>
            <a:ext cx="1977234" cy="2002389"/>
          </a:xfrm>
          <a:prstGeom prst="rect">
            <a:avLst/>
          </a:prstGeom>
        </p:spPr>
      </p:pic>
    </p:spTree>
    <p:extLst>
      <p:ext uri="{BB962C8B-B14F-4D97-AF65-F5344CB8AC3E}">
        <p14:creationId xmlns:p14="http://schemas.microsoft.com/office/powerpoint/2010/main" val="314775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25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3200" dirty="0"/>
              <a:t>References</a:t>
            </a:r>
          </a:p>
        </p:txBody>
      </p:sp>
      <p:sp>
        <p:nvSpPr>
          <p:cNvPr id="4" name="Rectangle 3">
            <a:extLst>
              <a:ext uri="{FF2B5EF4-FFF2-40B4-BE49-F238E27FC236}">
                <a16:creationId xmlns:a16="http://schemas.microsoft.com/office/drawing/2014/main" id="{49791DF8-6894-4D52-BA15-EB4008B36EE6}"/>
              </a:ext>
            </a:extLst>
          </p:cNvPr>
          <p:cNvSpPr/>
          <p:nvPr/>
        </p:nvSpPr>
        <p:spPr>
          <a:xfrm>
            <a:off x="1738365" y="2"/>
            <a:ext cx="60290" cy="13565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97E12A2-46F8-4B86-B8B2-FD3369275D4C}"/>
              </a:ext>
            </a:extLst>
          </p:cNvPr>
          <p:cNvSpPr/>
          <p:nvPr/>
        </p:nvSpPr>
        <p:spPr>
          <a:xfrm>
            <a:off x="7335297" y="3207101"/>
            <a:ext cx="61964" cy="19364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150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left)">
                                      <p:cBhvr>
                                        <p:cTn id="11" dur="500"/>
                                        <p:tgtEl>
                                          <p:spTgt spid="2">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References</a:t>
            </a:r>
          </a:p>
        </p:txBody>
      </p:sp>
      <p:sp>
        <p:nvSpPr>
          <p:cNvPr id="3" name="TextBox 2">
            <a:extLst>
              <a:ext uri="{FF2B5EF4-FFF2-40B4-BE49-F238E27FC236}">
                <a16:creationId xmlns:a16="http://schemas.microsoft.com/office/drawing/2014/main" id="{7ED93792-4495-42D3-9D94-05484731E495}"/>
              </a:ext>
            </a:extLst>
          </p:cNvPr>
          <p:cNvSpPr txBox="1"/>
          <p:nvPr/>
        </p:nvSpPr>
        <p:spPr>
          <a:xfrm>
            <a:off x="657616" y="745074"/>
            <a:ext cx="7828767" cy="4061753"/>
          </a:xfrm>
          <a:prstGeom prst="rect">
            <a:avLst/>
          </a:prstGeom>
          <a:noFill/>
        </p:spPr>
        <p:txBody>
          <a:bodyPr wrap="square" rtlCol="0">
            <a:spAutoFit/>
          </a:bodyPr>
          <a:lstStyle/>
          <a:p>
            <a:pPr marL="184785" marR="198120" indent="-172085">
              <a:lnSpc>
                <a:spcPts val="1939"/>
              </a:lnSpc>
              <a:spcBef>
                <a:spcPts val="345"/>
              </a:spcBef>
              <a:buFont typeface="Arial"/>
              <a:buChar char="•"/>
              <a:tabLst>
                <a:tab pos="185420" algn="l"/>
              </a:tabLst>
            </a:pPr>
            <a:r>
              <a:rPr lang="en-US" sz="2000" spc="-5" dirty="0">
                <a:cs typeface="Calibri"/>
              </a:rPr>
              <a:t>J </a:t>
            </a:r>
            <a:r>
              <a:rPr lang="en-US" sz="2000" spc="-5" dirty="0" err="1">
                <a:cs typeface="Calibri"/>
              </a:rPr>
              <a:t>Berclaz</a:t>
            </a:r>
            <a:r>
              <a:rPr lang="en-US" sz="2000" spc="-5" dirty="0">
                <a:cs typeface="Calibri"/>
              </a:rPr>
              <a:t>, F Fleuret, E </a:t>
            </a:r>
            <a:r>
              <a:rPr lang="en-US" sz="2000" spc="-5" dirty="0" err="1">
                <a:cs typeface="Calibri"/>
              </a:rPr>
              <a:t>Turetken</a:t>
            </a:r>
            <a:r>
              <a:rPr lang="en-US" sz="2000" spc="-5" dirty="0">
                <a:cs typeface="Calibri"/>
              </a:rPr>
              <a:t>, and P </a:t>
            </a:r>
            <a:r>
              <a:rPr lang="en-US" sz="2000" spc="-5" dirty="0" err="1">
                <a:cs typeface="Calibri"/>
              </a:rPr>
              <a:t>Fua</a:t>
            </a:r>
            <a:r>
              <a:rPr lang="en-US" sz="2000" spc="-5" dirty="0">
                <a:cs typeface="Calibri"/>
              </a:rPr>
              <a:t>, "Multiple Object Tracking Using K-Shortest Paths Optimization," IEEE Transactions on Pattern Analysis and Machine Intelligence</a:t>
            </a:r>
          </a:p>
          <a:p>
            <a:pPr marL="184785" marR="198120" indent="-172085">
              <a:lnSpc>
                <a:spcPts val="1939"/>
              </a:lnSpc>
              <a:spcBef>
                <a:spcPts val="345"/>
              </a:spcBef>
              <a:buFont typeface="Arial"/>
              <a:buChar char="•"/>
              <a:tabLst>
                <a:tab pos="185420" algn="l"/>
              </a:tabLst>
            </a:pPr>
            <a:endParaRPr lang="en-US" sz="2000" spc="-5" dirty="0">
              <a:cs typeface="Calibri"/>
            </a:endParaRPr>
          </a:p>
          <a:p>
            <a:pPr marL="184785" marR="198120" indent="-172085">
              <a:lnSpc>
                <a:spcPts val="1939"/>
              </a:lnSpc>
              <a:spcBef>
                <a:spcPts val="345"/>
              </a:spcBef>
              <a:buFont typeface="Arial"/>
              <a:buChar char="•"/>
              <a:tabLst>
                <a:tab pos="185420" algn="l"/>
              </a:tabLst>
            </a:pPr>
            <a:r>
              <a:rPr lang="en-US" sz="2000" spc="-15" dirty="0">
                <a:cs typeface="Calibri"/>
              </a:rPr>
              <a:t>J Black, T Ellis, and P Rosin, "Multi view image surveillance and tracking," in Workshop on Motion and Video Computing</a:t>
            </a:r>
          </a:p>
          <a:p>
            <a:pPr marL="184785" marR="198120" indent="-172085">
              <a:lnSpc>
                <a:spcPts val="1939"/>
              </a:lnSpc>
              <a:spcBef>
                <a:spcPts val="345"/>
              </a:spcBef>
              <a:buFont typeface="Arial"/>
              <a:buChar char="•"/>
              <a:tabLst>
                <a:tab pos="185420" algn="l"/>
              </a:tabLst>
            </a:pPr>
            <a:endParaRPr lang="en-US" sz="2000" spc="-15" dirty="0">
              <a:cs typeface="Calibri"/>
            </a:endParaRPr>
          </a:p>
          <a:p>
            <a:pPr marL="184785" marR="198120" indent="-172085">
              <a:lnSpc>
                <a:spcPts val="1939"/>
              </a:lnSpc>
              <a:spcBef>
                <a:spcPts val="345"/>
              </a:spcBef>
              <a:buFont typeface="Arial"/>
              <a:buChar char="•"/>
              <a:tabLst>
                <a:tab pos="185420" algn="l"/>
              </a:tabLst>
            </a:pPr>
            <a:r>
              <a:rPr lang="en-US" sz="2000" spc="-15" dirty="0">
                <a:cs typeface="Calibri"/>
              </a:rPr>
              <a:t> R.E. Kalman, "A new approach to linear filtering and prediction problems," Journal of basic Engineering</a:t>
            </a:r>
          </a:p>
          <a:p>
            <a:pPr marL="184785" marR="198120" indent="-172085">
              <a:lnSpc>
                <a:spcPts val="1939"/>
              </a:lnSpc>
              <a:spcBef>
                <a:spcPts val="345"/>
              </a:spcBef>
              <a:buFont typeface="Arial"/>
              <a:buChar char="•"/>
              <a:tabLst>
                <a:tab pos="185420" algn="l"/>
              </a:tabLst>
            </a:pPr>
            <a:endParaRPr lang="en-US" sz="2000" spc="-15" dirty="0">
              <a:cs typeface="Calibri"/>
            </a:endParaRPr>
          </a:p>
          <a:p>
            <a:pPr marL="184785" marR="198120" indent="-172085">
              <a:lnSpc>
                <a:spcPts val="1939"/>
              </a:lnSpc>
              <a:spcBef>
                <a:spcPts val="345"/>
              </a:spcBef>
              <a:buFont typeface="Arial"/>
              <a:buChar char="•"/>
              <a:tabLst>
                <a:tab pos="185420" algn="l"/>
              </a:tabLst>
            </a:pPr>
            <a:r>
              <a:rPr lang="en-US" sz="2000" dirty="0">
                <a:cs typeface="Calibri"/>
              </a:rPr>
              <a:t> G. Welch and G. Bishop, "An Introduction to the Kalman Filter," Computer Science, University of North Carolina at Chapel Hill</a:t>
            </a:r>
          </a:p>
          <a:p>
            <a:pPr marL="184785" marR="198120" indent="-172085">
              <a:lnSpc>
                <a:spcPts val="1939"/>
              </a:lnSpc>
              <a:spcBef>
                <a:spcPts val="345"/>
              </a:spcBef>
              <a:buFont typeface="Arial"/>
              <a:buChar char="•"/>
              <a:tabLst>
                <a:tab pos="185420" algn="l"/>
              </a:tabLst>
            </a:pPr>
            <a:endParaRPr lang="en-US" sz="2000" dirty="0">
              <a:cs typeface="Calibri"/>
            </a:endParaRPr>
          </a:p>
          <a:p>
            <a:pPr marL="184785" marR="198120" indent="-172085">
              <a:lnSpc>
                <a:spcPts val="1939"/>
              </a:lnSpc>
              <a:spcBef>
                <a:spcPts val="345"/>
              </a:spcBef>
              <a:buFont typeface="Arial"/>
              <a:buChar char="•"/>
              <a:tabLst>
                <a:tab pos="185420" algn="l"/>
              </a:tabLst>
            </a:pPr>
            <a:r>
              <a:rPr lang="en-US" sz="2000" dirty="0">
                <a:cs typeface="Calibri"/>
              </a:rPr>
              <a:t> R. Burkard, M. </a:t>
            </a:r>
            <a:r>
              <a:rPr lang="en-US" sz="2000" dirty="0" err="1">
                <a:cs typeface="Calibri"/>
              </a:rPr>
              <a:t>Dell'Amico</a:t>
            </a:r>
            <a:r>
              <a:rPr lang="en-US" sz="2000" dirty="0">
                <a:cs typeface="Calibri"/>
              </a:rPr>
              <a:t>, and S. Martello, Assignment Problems: Society for Industrial and Applied Mathematics</a:t>
            </a:r>
          </a:p>
        </p:txBody>
      </p:sp>
    </p:spTree>
    <p:extLst>
      <p:ext uri="{BB962C8B-B14F-4D97-AF65-F5344CB8AC3E}">
        <p14:creationId xmlns:p14="http://schemas.microsoft.com/office/powerpoint/2010/main" val="3094002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50"/>
                                        <p:tgtEl>
                                          <p:spTgt spid="3">
                                            <p:txEl>
                                              <p:pRg st="0" end="0"/>
                                            </p:txEl>
                                          </p:spTgt>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750"/>
                                        <p:tgtEl>
                                          <p:spTgt spid="3">
                                            <p:txEl>
                                              <p:pRg st="2" end="2"/>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750"/>
                                        <p:tgtEl>
                                          <p:spTgt spid="3">
                                            <p:txEl>
                                              <p:pRg st="4" end="4"/>
                                            </p:txEl>
                                          </p:spTgt>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750"/>
                                        <p:tgtEl>
                                          <p:spTgt spid="3">
                                            <p:txEl>
                                              <p:pRg st="6" end="6"/>
                                            </p:txEl>
                                          </p:spTgt>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Effect transition="in" filter="fade">
                                      <p:cBhvr>
                                        <p:cTn id="23" dur="75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102" y="1141016"/>
            <a:ext cx="4052554" cy="1561151"/>
          </a:xfrm>
        </p:spPr>
        <p:txBody>
          <a:bodyPr/>
          <a:lstStyle/>
          <a:p>
            <a:pPr>
              <a:lnSpc>
                <a:spcPct val="100000"/>
              </a:lnSpc>
            </a:pPr>
            <a:r>
              <a:rPr lang="en-IN" sz="4400" b="1" dirty="0"/>
              <a:t>THANK YOU</a:t>
            </a:r>
            <a:br>
              <a:rPr lang="en-IN" sz="4400" b="1" dirty="0"/>
            </a:br>
            <a:r>
              <a:rPr lang="en-IN" sz="4400" b="1" dirty="0"/>
              <a:t>-</a:t>
            </a:r>
            <a:r>
              <a:rPr lang="en-IN" b="1" dirty="0">
                <a:solidFill>
                  <a:srgbClr val="FEC20D"/>
                </a:solidFill>
              </a:rPr>
              <a:t>TEAM</a:t>
            </a:r>
            <a:r>
              <a:rPr lang="en-IN" b="1" dirty="0"/>
              <a:t> </a:t>
            </a:r>
            <a:r>
              <a:rPr lang="en-IN" b="1" dirty="0">
                <a:solidFill>
                  <a:srgbClr val="004581"/>
                </a:solidFill>
              </a:rPr>
              <a:t>CORONA</a:t>
            </a:r>
            <a:endParaRPr lang="en-IN" sz="4400" b="1" dirty="0">
              <a:solidFill>
                <a:srgbClr val="004581"/>
              </a:solidFill>
            </a:endParaRPr>
          </a:p>
        </p:txBody>
      </p:sp>
      <p:pic>
        <p:nvPicPr>
          <p:cNvPr id="7" name="Picture Placeholder 6"/>
          <p:cNvPicPr>
            <a:picLocks noGrp="1" noChangeAspect="1"/>
          </p:cNvPicPr>
          <p:nvPr>
            <p:ph type="pic" sz="quarter" idx="14"/>
          </p:nvPr>
        </p:nvPicPr>
        <p:blipFill>
          <a:blip r:embed="rId2" cstate="print">
            <a:extLst>
              <a:ext uri="{28A0092B-C50C-407E-A947-70E740481C1C}">
                <a14:useLocalDpi xmlns:a14="http://schemas.microsoft.com/office/drawing/2010/main" val="0"/>
              </a:ext>
            </a:extLst>
          </a:blip>
          <a:stretch>
            <a:fillRect/>
          </a:stretch>
        </p:blipFill>
        <p:spPr>
          <a:xfrm>
            <a:off x="4505325" y="1"/>
            <a:ext cx="4638676" cy="4905375"/>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1" y="677162"/>
            <a:ext cx="2266951" cy="618260"/>
          </a:xfrm>
          <a:prstGeom prst="rect">
            <a:avLst/>
          </a:prstGeom>
        </p:spPr>
      </p:pic>
      <p:pic>
        <p:nvPicPr>
          <p:cNvPr id="6" name="Picture 2" descr="Image result for Thankyou  icon">
            <a:extLst>
              <a:ext uri="{FF2B5EF4-FFF2-40B4-BE49-F238E27FC236}">
                <a16:creationId xmlns:a16="http://schemas.microsoft.com/office/drawing/2014/main" id="{11A60E5E-4A42-4E78-8C53-BC8E7B902A9A}"/>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 y="3221912"/>
            <a:ext cx="1904999" cy="19049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6C0C460-E443-49BC-9F90-DBB302910D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62528" y="3396344"/>
            <a:ext cx="351692" cy="351692"/>
          </a:xfrm>
          <a:prstGeom prst="rect">
            <a:avLst/>
          </a:prstGeom>
        </p:spPr>
      </p:pic>
      <p:sp>
        <p:nvSpPr>
          <p:cNvPr id="8" name="TextBox 7">
            <a:extLst>
              <a:ext uri="{FF2B5EF4-FFF2-40B4-BE49-F238E27FC236}">
                <a16:creationId xmlns:a16="http://schemas.microsoft.com/office/drawing/2014/main" id="{2457AE62-D2BC-485A-80E1-865DADAEAFAB}"/>
              </a:ext>
            </a:extLst>
          </p:cNvPr>
          <p:cNvSpPr txBox="1"/>
          <p:nvPr/>
        </p:nvSpPr>
        <p:spPr>
          <a:xfrm>
            <a:off x="2414221" y="3422149"/>
            <a:ext cx="1918346" cy="300082"/>
          </a:xfrm>
          <a:prstGeom prst="rect">
            <a:avLst/>
          </a:prstGeom>
          <a:noFill/>
        </p:spPr>
        <p:txBody>
          <a:bodyPr wrap="none" rtlCol="0">
            <a:spAutoFit/>
          </a:bodyPr>
          <a:lstStyle/>
          <a:p>
            <a:r>
              <a:rPr lang="en-US" dirty="0">
                <a:solidFill>
                  <a:srgbClr val="004581"/>
                </a:solidFill>
              </a:rPr>
              <a:t>shivam.96ss@gmail.com</a:t>
            </a:r>
          </a:p>
        </p:txBody>
      </p:sp>
      <p:pic>
        <p:nvPicPr>
          <p:cNvPr id="10" name="Picture 9">
            <a:extLst>
              <a:ext uri="{FF2B5EF4-FFF2-40B4-BE49-F238E27FC236}">
                <a16:creationId xmlns:a16="http://schemas.microsoft.com/office/drawing/2014/main" id="{2AF84E81-7D28-47CE-AB3F-0C94806E406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62528" y="3833670"/>
            <a:ext cx="351692" cy="351692"/>
          </a:xfrm>
          <a:prstGeom prst="rect">
            <a:avLst/>
          </a:prstGeom>
        </p:spPr>
      </p:pic>
      <p:sp>
        <p:nvSpPr>
          <p:cNvPr id="11" name="Rectangle 10">
            <a:extLst>
              <a:ext uri="{FF2B5EF4-FFF2-40B4-BE49-F238E27FC236}">
                <a16:creationId xmlns:a16="http://schemas.microsoft.com/office/drawing/2014/main" id="{AC15BC1C-966C-4177-86AB-79FE28043E30}"/>
              </a:ext>
            </a:extLst>
          </p:cNvPr>
          <p:cNvSpPr/>
          <p:nvPr/>
        </p:nvSpPr>
        <p:spPr>
          <a:xfrm>
            <a:off x="2414220" y="3859475"/>
            <a:ext cx="1066318" cy="300082"/>
          </a:xfrm>
          <a:prstGeom prst="rect">
            <a:avLst/>
          </a:prstGeom>
        </p:spPr>
        <p:txBody>
          <a:bodyPr wrap="none">
            <a:spAutoFit/>
          </a:bodyPr>
          <a:lstStyle/>
          <a:p>
            <a:r>
              <a:rPr lang="en-US" dirty="0">
                <a:solidFill>
                  <a:srgbClr val="004581"/>
                </a:solidFill>
              </a:rPr>
              <a:t>9585600396</a:t>
            </a:r>
          </a:p>
        </p:txBody>
      </p:sp>
    </p:spTree>
    <p:extLst>
      <p:ext uri="{BB962C8B-B14F-4D97-AF65-F5344CB8AC3E}">
        <p14:creationId xmlns:p14="http://schemas.microsoft.com/office/powerpoint/2010/main" val="186304254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3200" dirty="0"/>
              <a:t>Concept / Scope of solution</a:t>
            </a:r>
          </a:p>
        </p:txBody>
      </p:sp>
      <p:sp>
        <p:nvSpPr>
          <p:cNvPr id="3" name="Rectangle 2">
            <a:extLst>
              <a:ext uri="{FF2B5EF4-FFF2-40B4-BE49-F238E27FC236}">
                <a16:creationId xmlns:a16="http://schemas.microsoft.com/office/drawing/2014/main" id="{650BDF08-C5C3-478F-B62A-F5D2FC556082}"/>
              </a:ext>
            </a:extLst>
          </p:cNvPr>
          <p:cNvSpPr/>
          <p:nvPr/>
        </p:nvSpPr>
        <p:spPr>
          <a:xfrm>
            <a:off x="1738365" y="2"/>
            <a:ext cx="60290" cy="13565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D501076-56AB-4C6B-89C6-A338EDC3A10A}"/>
              </a:ext>
            </a:extLst>
          </p:cNvPr>
          <p:cNvSpPr/>
          <p:nvPr/>
        </p:nvSpPr>
        <p:spPr>
          <a:xfrm>
            <a:off x="7335297" y="3207101"/>
            <a:ext cx="61964" cy="19364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691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left)">
                                      <p:cBhvr>
                                        <p:cTn id="11" dur="500"/>
                                        <p:tgtEl>
                                          <p:spTgt spid="2">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Concept / Scope of solution</a:t>
            </a:r>
          </a:p>
        </p:txBody>
      </p:sp>
      <p:graphicFrame>
        <p:nvGraphicFramePr>
          <p:cNvPr id="4" name="Object 3"/>
          <p:cNvGraphicFramePr>
            <a:graphicFrameLocks noChangeAspect="1"/>
          </p:cNvGraphicFramePr>
          <p:nvPr/>
        </p:nvGraphicFramePr>
        <p:xfrm>
          <a:off x="4514850" y="2463800"/>
          <a:ext cx="114300" cy="215900"/>
        </p:xfrm>
        <a:graphic>
          <a:graphicData uri="http://schemas.openxmlformats.org/presentationml/2006/ole">
            <mc:AlternateContent xmlns:mc="http://schemas.openxmlformats.org/markup-compatibility/2006">
              <mc:Choice xmlns:v="urn:schemas-microsoft-com:vml" Requires="v">
                <p:oleObj spid="_x0000_s1254" name="Equation" r:id="rId3" imgW="114120" imgH="215640" progId="Equation.3">
                  <p:embed/>
                </p:oleObj>
              </mc:Choice>
              <mc:Fallback>
                <p:oleObj name="Equation" r:id="rId3" imgW="114120" imgH="215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246380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TextBox 4">
            <a:extLst>
              <a:ext uri="{FF2B5EF4-FFF2-40B4-BE49-F238E27FC236}">
                <a16:creationId xmlns:a16="http://schemas.microsoft.com/office/drawing/2014/main" id="{D76F8230-35B7-45CF-8807-32F39C718BF4}"/>
              </a:ext>
            </a:extLst>
          </p:cNvPr>
          <p:cNvSpPr txBox="1"/>
          <p:nvPr/>
        </p:nvSpPr>
        <p:spPr>
          <a:xfrm>
            <a:off x="304802" y="882826"/>
            <a:ext cx="6501283" cy="3447098"/>
          </a:xfrm>
          <a:prstGeom prst="rect">
            <a:avLst/>
          </a:prstGeom>
          <a:noFill/>
        </p:spPr>
        <p:txBody>
          <a:bodyPr wrap="square" rtlCol="0">
            <a:spAutoFit/>
          </a:bodyPr>
          <a:lstStyle/>
          <a:p>
            <a:r>
              <a:rPr lang="en-US" sz="2800" b="1" dirty="0"/>
              <a:t>We proposed an intelligent multi-camera tracking system which is capable of-</a:t>
            </a:r>
          </a:p>
          <a:p>
            <a:endParaRPr lang="en-US" sz="2400" b="1" dirty="0"/>
          </a:p>
          <a:p>
            <a:pPr marL="285750" indent="-285750">
              <a:buClr>
                <a:srgbClr val="004581"/>
              </a:buClr>
              <a:buFont typeface="Wingdings" panose="05000000000000000000" pitchFamily="2" charset="2"/>
              <a:buChar char="§"/>
            </a:pPr>
            <a:r>
              <a:rPr lang="en-US" sz="2400" dirty="0"/>
              <a:t>Identifying people depth order(Height).</a:t>
            </a:r>
          </a:p>
          <a:p>
            <a:pPr marL="285750" indent="-285750">
              <a:buClr>
                <a:srgbClr val="004581"/>
              </a:buClr>
              <a:buFont typeface="Wingdings" panose="05000000000000000000" pitchFamily="2" charset="2"/>
              <a:buChar char="§"/>
            </a:pPr>
            <a:r>
              <a:rPr lang="en-US" sz="2400" dirty="0"/>
              <a:t>Handle body occlusion.</a:t>
            </a:r>
          </a:p>
          <a:p>
            <a:pPr marL="285750" indent="-285750">
              <a:buClr>
                <a:srgbClr val="004581"/>
              </a:buClr>
              <a:buFont typeface="Wingdings" panose="05000000000000000000" pitchFamily="2" charset="2"/>
              <a:buChar char="§"/>
            </a:pPr>
            <a:r>
              <a:rPr lang="en-US" sz="2400" dirty="0"/>
              <a:t>Compare observations across cameras.</a:t>
            </a:r>
          </a:p>
          <a:p>
            <a:pPr marL="285750" indent="-285750">
              <a:buClr>
                <a:srgbClr val="004581"/>
              </a:buClr>
              <a:buFont typeface="Wingdings" panose="05000000000000000000" pitchFamily="2" charset="2"/>
              <a:buChar char="§"/>
            </a:pPr>
            <a:r>
              <a:rPr lang="en-US" sz="2400" dirty="0"/>
              <a:t>Classifying among different objects/people.</a:t>
            </a:r>
          </a:p>
          <a:p>
            <a:pPr marL="285750" indent="-285750">
              <a:buClr>
                <a:srgbClr val="004581"/>
              </a:buClr>
              <a:buFont typeface="Wingdings" panose="05000000000000000000" pitchFamily="2" charset="2"/>
              <a:buChar char="§"/>
            </a:pPr>
            <a:r>
              <a:rPr lang="en-US" sz="2400" dirty="0"/>
              <a:t>Recognize people when re-entering.</a:t>
            </a:r>
          </a:p>
          <a:p>
            <a:r>
              <a:rPr lang="en-US" dirty="0"/>
              <a:t>  </a:t>
            </a:r>
          </a:p>
        </p:txBody>
      </p:sp>
      <p:pic>
        <p:nvPicPr>
          <p:cNvPr id="9" name="Picture 8">
            <a:extLst>
              <a:ext uri="{FF2B5EF4-FFF2-40B4-BE49-F238E27FC236}">
                <a16:creationId xmlns:a16="http://schemas.microsoft.com/office/drawing/2014/main" id="{FAC810D1-49D8-49AD-8623-E43652EA8B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210300" y="1499887"/>
            <a:ext cx="2628900" cy="2628900"/>
          </a:xfrm>
          <a:prstGeom prst="rect">
            <a:avLst/>
          </a:prstGeom>
        </p:spPr>
      </p:pic>
    </p:spTree>
    <p:extLst>
      <p:ext uri="{BB962C8B-B14F-4D97-AF65-F5344CB8AC3E}">
        <p14:creationId xmlns:p14="http://schemas.microsoft.com/office/powerpoint/2010/main" val="252932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1250"/>
                                        <p:tgtEl>
                                          <p:spTgt spid="5">
                                            <p:txEl>
                                              <p:pRg st="2" end="2"/>
                                            </p:txEl>
                                          </p:spTgt>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animEffect transition="in" filter="fade">
                                      <p:cBhvr>
                                        <p:cTn id="11" dur="1250"/>
                                        <p:tgtEl>
                                          <p:spTgt spid="5">
                                            <p:txEl>
                                              <p:pRg st="3" end="3"/>
                                            </p:txEl>
                                          </p:spTgt>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1250"/>
                                        <p:tgtEl>
                                          <p:spTgt spid="5">
                                            <p:txEl>
                                              <p:pRg st="4" end="4"/>
                                            </p:txEl>
                                          </p:spTgt>
                                        </p:tgtEl>
                                      </p:cBhvr>
                                    </p:animEffect>
                                  </p:childTnLst>
                                </p:cTn>
                              </p:par>
                            </p:childTnLst>
                          </p:cTn>
                        </p:par>
                        <p:par>
                          <p:cTn id="16" fill="hold">
                            <p:stCondLst>
                              <p:cond delay="3750"/>
                            </p:stCondLst>
                            <p:childTnLst>
                              <p:par>
                                <p:cTn id="17" presetID="10" presetClass="entr" presetSubtype="0" fill="hold" nodeType="after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fade">
                                      <p:cBhvr>
                                        <p:cTn id="19" dur="1250"/>
                                        <p:tgtEl>
                                          <p:spTgt spid="5">
                                            <p:txEl>
                                              <p:pRg st="5" end="5"/>
                                            </p:txEl>
                                          </p:spTgt>
                                        </p:tgtEl>
                                      </p:cBhvr>
                                    </p:animEffect>
                                  </p:childTnLst>
                                </p:cTn>
                              </p:par>
                            </p:childTnLst>
                          </p:cTn>
                        </p:par>
                        <p:par>
                          <p:cTn id="20" fill="hold">
                            <p:stCondLst>
                              <p:cond delay="5000"/>
                            </p:stCondLst>
                            <p:childTnLst>
                              <p:par>
                                <p:cTn id="21" presetID="10" presetClass="entr" presetSubtype="0" fill="hold" nodeType="after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animEffect transition="in" filter="fade">
                                      <p:cBhvr>
                                        <p:cTn id="23" dur="125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3200" dirty="0"/>
              <a:t>Pros &amp; Cons of the solution</a:t>
            </a:r>
          </a:p>
        </p:txBody>
      </p:sp>
      <p:sp>
        <p:nvSpPr>
          <p:cNvPr id="4" name="Rectangle 3">
            <a:extLst>
              <a:ext uri="{FF2B5EF4-FFF2-40B4-BE49-F238E27FC236}">
                <a16:creationId xmlns:a16="http://schemas.microsoft.com/office/drawing/2014/main" id="{49791DF8-6894-4D52-BA15-EB4008B36EE6}"/>
              </a:ext>
            </a:extLst>
          </p:cNvPr>
          <p:cNvSpPr/>
          <p:nvPr/>
        </p:nvSpPr>
        <p:spPr>
          <a:xfrm>
            <a:off x="1738365" y="2"/>
            <a:ext cx="60290" cy="13565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97E12A2-46F8-4B86-B8B2-FD3369275D4C}"/>
              </a:ext>
            </a:extLst>
          </p:cNvPr>
          <p:cNvSpPr/>
          <p:nvPr/>
        </p:nvSpPr>
        <p:spPr>
          <a:xfrm>
            <a:off x="7335297" y="3207101"/>
            <a:ext cx="61964" cy="19364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182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left)">
                                      <p:cBhvr>
                                        <p:cTn id="11" dur="500"/>
                                        <p:tgtEl>
                                          <p:spTgt spid="2">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Pros and Cons of the solution</a:t>
            </a:r>
          </a:p>
        </p:txBody>
      </p:sp>
      <p:grpSp>
        <p:nvGrpSpPr>
          <p:cNvPr id="14" name="Group 13">
            <a:extLst>
              <a:ext uri="{FF2B5EF4-FFF2-40B4-BE49-F238E27FC236}">
                <a16:creationId xmlns:a16="http://schemas.microsoft.com/office/drawing/2014/main" id="{68769234-80EF-4FC8-A0D0-EAD417CFCC34}"/>
              </a:ext>
            </a:extLst>
          </p:cNvPr>
          <p:cNvGrpSpPr/>
          <p:nvPr/>
        </p:nvGrpSpPr>
        <p:grpSpPr>
          <a:xfrm>
            <a:off x="3310932" y="1501601"/>
            <a:ext cx="2522136" cy="2522137"/>
            <a:chOff x="2964264" y="1090958"/>
            <a:chExt cx="3386293" cy="3386294"/>
          </a:xfrm>
        </p:grpSpPr>
        <p:sp>
          <p:nvSpPr>
            <p:cNvPr id="12" name="Freeform: Shape 11">
              <a:extLst>
                <a:ext uri="{FF2B5EF4-FFF2-40B4-BE49-F238E27FC236}">
                  <a16:creationId xmlns:a16="http://schemas.microsoft.com/office/drawing/2014/main" id="{84922372-09BC-488F-963F-D4C0853215B1}"/>
                </a:ext>
              </a:extLst>
            </p:cNvPr>
            <p:cNvSpPr/>
            <p:nvPr/>
          </p:nvSpPr>
          <p:spPr>
            <a:xfrm>
              <a:off x="4571999" y="1090958"/>
              <a:ext cx="1778558" cy="3386294"/>
            </a:xfrm>
            <a:custGeom>
              <a:avLst/>
              <a:gdLst>
                <a:gd name="connsiteX0" fmla="*/ 85411 w 1778558"/>
                <a:gd name="connsiteY0" fmla="*/ 0 h 3386294"/>
                <a:gd name="connsiteX1" fmla="*/ 1778558 w 1778558"/>
                <a:gd name="connsiteY1" fmla="*/ 1693147 h 3386294"/>
                <a:gd name="connsiteX2" fmla="*/ 85411 w 1778558"/>
                <a:gd name="connsiteY2" fmla="*/ 3386294 h 3386294"/>
                <a:gd name="connsiteX3" fmla="*/ 0 w 1778558"/>
                <a:gd name="connsiteY3" fmla="*/ 3381981 h 3386294"/>
                <a:gd name="connsiteX4" fmla="*/ 0 w 1778558"/>
                <a:gd name="connsiteY4" fmla="*/ 2948840 h 3386294"/>
                <a:gd name="connsiteX5" fmla="*/ 85411 w 1778558"/>
                <a:gd name="connsiteY5" fmla="*/ 2953153 h 3386294"/>
                <a:gd name="connsiteX6" fmla="*/ 1345417 w 1778558"/>
                <a:gd name="connsiteY6" fmla="*/ 1693147 h 3386294"/>
                <a:gd name="connsiteX7" fmla="*/ 85411 w 1778558"/>
                <a:gd name="connsiteY7" fmla="*/ 433141 h 3386294"/>
                <a:gd name="connsiteX8" fmla="*/ 0 w 1778558"/>
                <a:gd name="connsiteY8" fmla="*/ 437454 h 3386294"/>
                <a:gd name="connsiteX9" fmla="*/ 0 w 1778558"/>
                <a:gd name="connsiteY9" fmla="*/ 4313 h 3386294"/>
                <a:gd name="connsiteX10" fmla="*/ 85411 w 1778558"/>
                <a:gd name="connsiteY10" fmla="*/ 0 h 338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8558" h="3386294">
                  <a:moveTo>
                    <a:pt x="85411" y="0"/>
                  </a:moveTo>
                  <a:cubicBezTo>
                    <a:pt x="1020510" y="0"/>
                    <a:pt x="1778558" y="758048"/>
                    <a:pt x="1778558" y="1693147"/>
                  </a:cubicBezTo>
                  <a:cubicBezTo>
                    <a:pt x="1778558" y="2628246"/>
                    <a:pt x="1020510" y="3386294"/>
                    <a:pt x="85411" y="3386294"/>
                  </a:cubicBezTo>
                  <a:lnTo>
                    <a:pt x="0" y="3381981"/>
                  </a:lnTo>
                  <a:lnTo>
                    <a:pt x="0" y="2948840"/>
                  </a:lnTo>
                  <a:lnTo>
                    <a:pt x="85411" y="2953153"/>
                  </a:lnTo>
                  <a:cubicBezTo>
                    <a:pt x="781293" y="2953153"/>
                    <a:pt x="1345417" y="2389029"/>
                    <a:pt x="1345417" y="1693147"/>
                  </a:cubicBezTo>
                  <a:cubicBezTo>
                    <a:pt x="1345417" y="997265"/>
                    <a:pt x="781293" y="433141"/>
                    <a:pt x="85411" y="433141"/>
                  </a:cubicBezTo>
                  <a:lnTo>
                    <a:pt x="0" y="437454"/>
                  </a:lnTo>
                  <a:lnTo>
                    <a:pt x="0" y="4313"/>
                  </a:lnTo>
                  <a:lnTo>
                    <a:pt x="85411"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1" name="Freeform: Shape 10">
              <a:extLst>
                <a:ext uri="{FF2B5EF4-FFF2-40B4-BE49-F238E27FC236}">
                  <a16:creationId xmlns:a16="http://schemas.microsoft.com/office/drawing/2014/main" id="{D3F8729C-D714-4C41-9B10-7DC9D6B87232}"/>
                </a:ext>
              </a:extLst>
            </p:cNvPr>
            <p:cNvSpPr/>
            <p:nvPr/>
          </p:nvSpPr>
          <p:spPr>
            <a:xfrm>
              <a:off x="3397406" y="1532725"/>
              <a:ext cx="1174595" cy="2511386"/>
            </a:xfrm>
            <a:custGeom>
              <a:avLst/>
              <a:gdLst>
                <a:gd name="connsiteX0" fmla="*/ 1174595 w 1174595"/>
                <a:gd name="connsiteY0" fmla="*/ 0 h 2511386"/>
                <a:gd name="connsiteX1" fmla="*/ 1174595 w 1174595"/>
                <a:gd name="connsiteY1" fmla="*/ 189857 h 2511386"/>
                <a:gd name="connsiteX2" fmla="*/ 1150589 w 1174595"/>
                <a:gd name="connsiteY2" fmla="*/ 191069 h 2511386"/>
                <a:gd name="connsiteX3" fmla="*/ 189857 w 1174595"/>
                <a:gd name="connsiteY3" fmla="*/ 1255693 h 2511386"/>
                <a:gd name="connsiteX4" fmla="*/ 1150589 w 1174595"/>
                <a:gd name="connsiteY4" fmla="*/ 2320317 h 2511386"/>
                <a:gd name="connsiteX5" fmla="*/ 1174595 w 1174595"/>
                <a:gd name="connsiteY5" fmla="*/ 2321529 h 2511386"/>
                <a:gd name="connsiteX6" fmla="*/ 1174595 w 1174595"/>
                <a:gd name="connsiteY6" fmla="*/ 2511386 h 2511386"/>
                <a:gd name="connsiteX7" fmla="*/ 1131178 w 1174595"/>
                <a:gd name="connsiteY7" fmla="*/ 2509194 h 2511386"/>
                <a:gd name="connsiteX8" fmla="*/ 0 w 1174595"/>
                <a:gd name="connsiteY8" fmla="*/ 1255693 h 2511386"/>
                <a:gd name="connsiteX9" fmla="*/ 1131178 w 1174595"/>
                <a:gd name="connsiteY9" fmla="*/ 2192 h 2511386"/>
                <a:gd name="connsiteX10" fmla="*/ 1174595 w 1174595"/>
                <a:gd name="connsiteY10" fmla="*/ 0 h 251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4595" h="2511386">
                  <a:moveTo>
                    <a:pt x="1174595" y="0"/>
                  </a:moveTo>
                  <a:lnTo>
                    <a:pt x="1174595" y="189857"/>
                  </a:lnTo>
                  <a:lnTo>
                    <a:pt x="1150589" y="191069"/>
                  </a:lnTo>
                  <a:cubicBezTo>
                    <a:pt x="610960" y="245871"/>
                    <a:pt x="189857" y="701605"/>
                    <a:pt x="189857" y="1255693"/>
                  </a:cubicBezTo>
                  <a:cubicBezTo>
                    <a:pt x="189857" y="1809781"/>
                    <a:pt x="610960" y="2265515"/>
                    <a:pt x="1150589" y="2320317"/>
                  </a:cubicBezTo>
                  <a:lnTo>
                    <a:pt x="1174595" y="2321529"/>
                  </a:lnTo>
                  <a:lnTo>
                    <a:pt x="1174595" y="2511386"/>
                  </a:lnTo>
                  <a:lnTo>
                    <a:pt x="1131178" y="2509194"/>
                  </a:lnTo>
                  <a:cubicBezTo>
                    <a:pt x="495812" y="2444669"/>
                    <a:pt x="0" y="1908083"/>
                    <a:pt x="0" y="1255693"/>
                  </a:cubicBezTo>
                  <a:cubicBezTo>
                    <a:pt x="0" y="603304"/>
                    <a:pt x="495812" y="66717"/>
                    <a:pt x="1131178" y="2192"/>
                  </a:cubicBezTo>
                  <a:lnTo>
                    <a:pt x="1174595"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3" name="Freeform: Shape 12">
              <a:extLst>
                <a:ext uri="{FF2B5EF4-FFF2-40B4-BE49-F238E27FC236}">
                  <a16:creationId xmlns:a16="http://schemas.microsoft.com/office/drawing/2014/main" id="{83D9B75C-7C84-41FB-AE2E-49CD7B9EE413}"/>
                </a:ext>
              </a:extLst>
            </p:cNvPr>
            <p:cNvSpPr/>
            <p:nvPr/>
          </p:nvSpPr>
          <p:spPr>
            <a:xfrm>
              <a:off x="3587262" y="1718269"/>
              <a:ext cx="2140298" cy="2140298"/>
            </a:xfrm>
            <a:custGeom>
              <a:avLst/>
              <a:gdLst>
                <a:gd name="connsiteX0" fmla="*/ 1070149 w 2140298"/>
                <a:gd name="connsiteY0" fmla="*/ 0 h 2140298"/>
                <a:gd name="connsiteX1" fmla="*/ 2140298 w 2140298"/>
                <a:gd name="connsiteY1" fmla="*/ 1070149 h 2140298"/>
                <a:gd name="connsiteX2" fmla="*/ 1070149 w 2140298"/>
                <a:gd name="connsiteY2" fmla="*/ 2140298 h 2140298"/>
                <a:gd name="connsiteX3" fmla="*/ 984738 w 2140298"/>
                <a:gd name="connsiteY3" fmla="*/ 2135985 h 2140298"/>
                <a:gd name="connsiteX4" fmla="*/ 960732 w 2140298"/>
                <a:gd name="connsiteY4" fmla="*/ 2134773 h 2140298"/>
                <a:gd name="connsiteX5" fmla="*/ 0 w 2140298"/>
                <a:gd name="connsiteY5" fmla="*/ 1070149 h 2140298"/>
                <a:gd name="connsiteX6" fmla="*/ 960732 w 2140298"/>
                <a:gd name="connsiteY6" fmla="*/ 5525 h 2140298"/>
                <a:gd name="connsiteX7" fmla="*/ 984738 w 2140298"/>
                <a:gd name="connsiteY7" fmla="*/ 4313 h 214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0298" h="2140298">
                  <a:moveTo>
                    <a:pt x="1070149" y="0"/>
                  </a:moveTo>
                  <a:cubicBezTo>
                    <a:pt x="1661176" y="0"/>
                    <a:pt x="2140298" y="479122"/>
                    <a:pt x="2140298" y="1070149"/>
                  </a:cubicBezTo>
                  <a:cubicBezTo>
                    <a:pt x="2140298" y="1661176"/>
                    <a:pt x="1661176" y="2140298"/>
                    <a:pt x="1070149" y="2140298"/>
                  </a:cubicBezTo>
                  <a:lnTo>
                    <a:pt x="984738" y="2135985"/>
                  </a:lnTo>
                  <a:lnTo>
                    <a:pt x="960732" y="2134773"/>
                  </a:lnTo>
                  <a:cubicBezTo>
                    <a:pt x="421103" y="2079971"/>
                    <a:pt x="0" y="1624237"/>
                    <a:pt x="0" y="1070149"/>
                  </a:cubicBezTo>
                  <a:cubicBezTo>
                    <a:pt x="0" y="516061"/>
                    <a:pt x="421103" y="60327"/>
                    <a:pt x="960732" y="5525"/>
                  </a:cubicBezTo>
                  <a:lnTo>
                    <a:pt x="984738" y="431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 name="Freeform: Shape 7">
              <a:extLst>
                <a:ext uri="{FF2B5EF4-FFF2-40B4-BE49-F238E27FC236}">
                  <a16:creationId xmlns:a16="http://schemas.microsoft.com/office/drawing/2014/main" id="{8387077F-28CA-4366-B454-290C3454B04C}"/>
                </a:ext>
              </a:extLst>
            </p:cNvPr>
            <p:cNvSpPr/>
            <p:nvPr/>
          </p:nvSpPr>
          <p:spPr>
            <a:xfrm>
              <a:off x="2964264" y="1099584"/>
              <a:ext cx="1607736" cy="3377668"/>
            </a:xfrm>
            <a:custGeom>
              <a:avLst/>
              <a:gdLst>
                <a:gd name="connsiteX0" fmla="*/ 1607736 w 1607736"/>
                <a:gd name="connsiteY0" fmla="*/ 0 h 3377668"/>
                <a:gd name="connsiteX1" fmla="*/ 1607736 w 1607736"/>
                <a:gd name="connsiteY1" fmla="*/ 433141 h 3377668"/>
                <a:gd name="connsiteX2" fmla="*/ 1564319 w 1607736"/>
                <a:gd name="connsiteY2" fmla="*/ 435333 h 3377668"/>
                <a:gd name="connsiteX3" fmla="*/ 433141 w 1607736"/>
                <a:gd name="connsiteY3" fmla="*/ 1688834 h 3377668"/>
                <a:gd name="connsiteX4" fmla="*/ 1564319 w 1607736"/>
                <a:gd name="connsiteY4" fmla="*/ 2942335 h 3377668"/>
                <a:gd name="connsiteX5" fmla="*/ 1607736 w 1607736"/>
                <a:gd name="connsiteY5" fmla="*/ 2944527 h 3377668"/>
                <a:gd name="connsiteX6" fmla="*/ 1607736 w 1607736"/>
                <a:gd name="connsiteY6" fmla="*/ 3377668 h 3377668"/>
                <a:gd name="connsiteX7" fmla="*/ 1520033 w 1607736"/>
                <a:gd name="connsiteY7" fmla="*/ 3373239 h 3377668"/>
                <a:gd name="connsiteX8" fmla="*/ 0 w 1607736"/>
                <a:gd name="connsiteY8" fmla="*/ 1688834 h 3377668"/>
                <a:gd name="connsiteX9" fmla="*/ 1520033 w 1607736"/>
                <a:gd name="connsiteY9" fmla="*/ 4429 h 3377668"/>
                <a:gd name="connsiteX10" fmla="*/ 1607736 w 1607736"/>
                <a:gd name="connsiteY10" fmla="*/ 0 h 3377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07736" h="3377668">
                  <a:moveTo>
                    <a:pt x="1607736" y="0"/>
                  </a:moveTo>
                  <a:lnTo>
                    <a:pt x="1607736" y="433141"/>
                  </a:lnTo>
                  <a:lnTo>
                    <a:pt x="1564319" y="435333"/>
                  </a:lnTo>
                  <a:cubicBezTo>
                    <a:pt x="928953" y="499858"/>
                    <a:pt x="433141" y="1036445"/>
                    <a:pt x="433141" y="1688834"/>
                  </a:cubicBezTo>
                  <a:cubicBezTo>
                    <a:pt x="433141" y="2341224"/>
                    <a:pt x="928953" y="2877810"/>
                    <a:pt x="1564319" y="2942335"/>
                  </a:cubicBezTo>
                  <a:lnTo>
                    <a:pt x="1607736" y="2944527"/>
                  </a:lnTo>
                  <a:lnTo>
                    <a:pt x="1607736" y="3377668"/>
                  </a:lnTo>
                  <a:lnTo>
                    <a:pt x="1520033" y="3373239"/>
                  </a:lnTo>
                  <a:cubicBezTo>
                    <a:pt x="666253" y="3286534"/>
                    <a:pt x="0" y="2565489"/>
                    <a:pt x="0" y="1688834"/>
                  </a:cubicBezTo>
                  <a:cubicBezTo>
                    <a:pt x="0" y="812179"/>
                    <a:pt x="666253" y="91135"/>
                    <a:pt x="1520033" y="4429"/>
                  </a:cubicBezTo>
                  <a:lnTo>
                    <a:pt x="160773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7" name="Freeform: Shape 6">
              <a:extLst>
                <a:ext uri="{FF2B5EF4-FFF2-40B4-BE49-F238E27FC236}">
                  <a16:creationId xmlns:a16="http://schemas.microsoft.com/office/drawing/2014/main" id="{A6C2274B-C889-4DD6-98FE-1DF4CA2DF91F}"/>
                </a:ext>
              </a:extLst>
            </p:cNvPr>
            <p:cNvSpPr/>
            <p:nvPr/>
          </p:nvSpPr>
          <p:spPr>
            <a:xfrm>
              <a:off x="4572001" y="1528412"/>
              <a:ext cx="1345417" cy="2520012"/>
            </a:xfrm>
            <a:custGeom>
              <a:avLst/>
              <a:gdLst>
                <a:gd name="connsiteX0" fmla="*/ 85411 w 1345417"/>
                <a:gd name="connsiteY0" fmla="*/ 0 h 2520012"/>
                <a:gd name="connsiteX1" fmla="*/ 1345417 w 1345417"/>
                <a:gd name="connsiteY1" fmla="*/ 1260006 h 2520012"/>
                <a:gd name="connsiteX2" fmla="*/ 85411 w 1345417"/>
                <a:gd name="connsiteY2" fmla="*/ 2520012 h 2520012"/>
                <a:gd name="connsiteX3" fmla="*/ 0 w 1345417"/>
                <a:gd name="connsiteY3" fmla="*/ 2515699 h 2520012"/>
                <a:gd name="connsiteX4" fmla="*/ 0 w 1345417"/>
                <a:gd name="connsiteY4" fmla="*/ 2325842 h 2520012"/>
                <a:gd name="connsiteX5" fmla="*/ 85411 w 1345417"/>
                <a:gd name="connsiteY5" fmla="*/ 2330155 h 2520012"/>
                <a:gd name="connsiteX6" fmla="*/ 1155560 w 1345417"/>
                <a:gd name="connsiteY6" fmla="*/ 1260006 h 2520012"/>
                <a:gd name="connsiteX7" fmla="*/ 85411 w 1345417"/>
                <a:gd name="connsiteY7" fmla="*/ 189857 h 2520012"/>
                <a:gd name="connsiteX8" fmla="*/ 0 w 1345417"/>
                <a:gd name="connsiteY8" fmla="*/ 194170 h 2520012"/>
                <a:gd name="connsiteX9" fmla="*/ 0 w 1345417"/>
                <a:gd name="connsiteY9" fmla="*/ 4313 h 2520012"/>
                <a:gd name="connsiteX10" fmla="*/ 85411 w 1345417"/>
                <a:gd name="connsiteY10" fmla="*/ 0 h 252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5417" h="2520012">
                  <a:moveTo>
                    <a:pt x="85411" y="0"/>
                  </a:moveTo>
                  <a:cubicBezTo>
                    <a:pt x="781293" y="0"/>
                    <a:pt x="1345417" y="564124"/>
                    <a:pt x="1345417" y="1260006"/>
                  </a:cubicBezTo>
                  <a:cubicBezTo>
                    <a:pt x="1345417" y="1955888"/>
                    <a:pt x="781293" y="2520012"/>
                    <a:pt x="85411" y="2520012"/>
                  </a:cubicBezTo>
                  <a:lnTo>
                    <a:pt x="0" y="2515699"/>
                  </a:lnTo>
                  <a:lnTo>
                    <a:pt x="0" y="2325842"/>
                  </a:lnTo>
                  <a:lnTo>
                    <a:pt x="85411" y="2330155"/>
                  </a:lnTo>
                  <a:cubicBezTo>
                    <a:pt x="676438" y="2330155"/>
                    <a:pt x="1155560" y="1851033"/>
                    <a:pt x="1155560" y="1260006"/>
                  </a:cubicBezTo>
                  <a:cubicBezTo>
                    <a:pt x="1155560" y="668979"/>
                    <a:pt x="676438" y="189857"/>
                    <a:pt x="85411" y="189857"/>
                  </a:cubicBezTo>
                  <a:lnTo>
                    <a:pt x="0" y="194170"/>
                  </a:lnTo>
                  <a:lnTo>
                    <a:pt x="0" y="4313"/>
                  </a:lnTo>
                  <a:lnTo>
                    <a:pt x="85411"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sp>
        <p:nvSpPr>
          <p:cNvPr id="16" name="Circle: Hollow 15">
            <a:extLst>
              <a:ext uri="{FF2B5EF4-FFF2-40B4-BE49-F238E27FC236}">
                <a16:creationId xmlns:a16="http://schemas.microsoft.com/office/drawing/2014/main" id="{F393ADD0-7F77-45C9-89C6-C873DB68ECA2}"/>
              </a:ext>
            </a:extLst>
          </p:cNvPr>
          <p:cNvSpPr/>
          <p:nvPr/>
        </p:nvSpPr>
        <p:spPr>
          <a:xfrm>
            <a:off x="5306501" y="1928631"/>
            <a:ext cx="221064" cy="221064"/>
          </a:xfrm>
          <a:prstGeom prst="don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Circle: Hollow 19">
            <a:extLst>
              <a:ext uri="{FF2B5EF4-FFF2-40B4-BE49-F238E27FC236}">
                <a16:creationId xmlns:a16="http://schemas.microsoft.com/office/drawing/2014/main" id="{FC1F679B-C6F9-4EC7-8EBC-2C38A8009F5D}"/>
              </a:ext>
            </a:extLst>
          </p:cNvPr>
          <p:cNvSpPr/>
          <p:nvPr/>
        </p:nvSpPr>
        <p:spPr>
          <a:xfrm>
            <a:off x="5319180" y="3362095"/>
            <a:ext cx="221064" cy="221064"/>
          </a:xfrm>
          <a:prstGeom prst="don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ircle: Hollow 21">
            <a:extLst>
              <a:ext uri="{FF2B5EF4-FFF2-40B4-BE49-F238E27FC236}">
                <a16:creationId xmlns:a16="http://schemas.microsoft.com/office/drawing/2014/main" id="{25C4F362-6472-4DDF-9AED-A66AFD50CE33}"/>
              </a:ext>
            </a:extLst>
          </p:cNvPr>
          <p:cNvSpPr/>
          <p:nvPr/>
        </p:nvSpPr>
        <p:spPr>
          <a:xfrm>
            <a:off x="3964716" y="1656395"/>
            <a:ext cx="221064" cy="221064"/>
          </a:xfrm>
          <a:prstGeom prst="don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Circle: Hollow 22">
            <a:extLst>
              <a:ext uri="{FF2B5EF4-FFF2-40B4-BE49-F238E27FC236}">
                <a16:creationId xmlns:a16="http://schemas.microsoft.com/office/drawing/2014/main" id="{D4E3210A-C98A-4B67-B7EF-4628C2CD257C}"/>
              </a:ext>
            </a:extLst>
          </p:cNvPr>
          <p:cNvSpPr/>
          <p:nvPr/>
        </p:nvSpPr>
        <p:spPr>
          <a:xfrm>
            <a:off x="3361704" y="2652135"/>
            <a:ext cx="221064" cy="221064"/>
          </a:xfrm>
          <a:prstGeom prst="don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Circle: Hollow 23">
            <a:extLst>
              <a:ext uri="{FF2B5EF4-FFF2-40B4-BE49-F238E27FC236}">
                <a16:creationId xmlns:a16="http://schemas.microsoft.com/office/drawing/2014/main" id="{35200092-66AB-4174-8E9D-29240064B3EF}"/>
              </a:ext>
            </a:extLst>
          </p:cNvPr>
          <p:cNvSpPr/>
          <p:nvPr/>
        </p:nvSpPr>
        <p:spPr>
          <a:xfrm>
            <a:off x="3533788" y="2038431"/>
            <a:ext cx="221064" cy="221064"/>
          </a:xfrm>
          <a:prstGeom prst="don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Circle: Hollow 24">
            <a:extLst>
              <a:ext uri="{FF2B5EF4-FFF2-40B4-BE49-F238E27FC236}">
                <a16:creationId xmlns:a16="http://schemas.microsoft.com/office/drawing/2014/main" id="{F8DA218A-73D0-4A1C-A476-7F1688D5B673}"/>
              </a:ext>
            </a:extLst>
          </p:cNvPr>
          <p:cNvSpPr/>
          <p:nvPr/>
        </p:nvSpPr>
        <p:spPr>
          <a:xfrm>
            <a:off x="3533788" y="3252333"/>
            <a:ext cx="221064" cy="221064"/>
          </a:xfrm>
          <a:prstGeom prst="don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Circle: Hollow 25">
            <a:extLst>
              <a:ext uri="{FF2B5EF4-FFF2-40B4-BE49-F238E27FC236}">
                <a16:creationId xmlns:a16="http://schemas.microsoft.com/office/drawing/2014/main" id="{DCEA4023-B872-46FF-83F8-CCD6B95848F5}"/>
              </a:ext>
            </a:extLst>
          </p:cNvPr>
          <p:cNvSpPr/>
          <p:nvPr/>
        </p:nvSpPr>
        <p:spPr>
          <a:xfrm>
            <a:off x="3964716" y="3655794"/>
            <a:ext cx="221064" cy="221064"/>
          </a:xfrm>
          <a:prstGeom prst="don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516B6009-973C-4610-B615-5E88531E8B48}"/>
              </a:ext>
            </a:extLst>
          </p:cNvPr>
          <p:cNvSpPr txBox="1"/>
          <p:nvPr/>
        </p:nvSpPr>
        <p:spPr>
          <a:xfrm>
            <a:off x="4081460" y="2097326"/>
            <a:ext cx="64651" cy="1323439"/>
          </a:xfrm>
          <a:prstGeom prst="rect">
            <a:avLst/>
          </a:prstGeom>
          <a:noFill/>
        </p:spPr>
        <p:txBody>
          <a:bodyPr wrap="square" rtlCol="0">
            <a:spAutoFit/>
          </a:bodyPr>
          <a:lstStyle/>
          <a:p>
            <a:r>
              <a:rPr lang="en-US" sz="2000" b="1" dirty="0">
                <a:solidFill>
                  <a:srgbClr val="FEC20D"/>
                </a:solidFill>
              </a:rPr>
              <a:t>P R O S</a:t>
            </a:r>
          </a:p>
        </p:txBody>
      </p:sp>
      <p:sp>
        <p:nvSpPr>
          <p:cNvPr id="40" name="TextBox 39">
            <a:extLst>
              <a:ext uri="{FF2B5EF4-FFF2-40B4-BE49-F238E27FC236}">
                <a16:creationId xmlns:a16="http://schemas.microsoft.com/office/drawing/2014/main" id="{59B4C918-66C5-47EE-953D-C4F2E3472970}"/>
              </a:ext>
            </a:extLst>
          </p:cNvPr>
          <p:cNvSpPr txBox="1"/>
          <p:nvPr/>
        </p:nvSpPr>
        <p:spPr>
          <a:xfrm>
            <a:off x="4369635" y="2542516"/>
            <a:ext cx="408317" cy="400110"/>
          </a:xfrm>
          <a:prstGeom prst="rect">
            <a:avLst/>
          </a:prstGeom>
          <a:noFill/>
        </p:spPr>
        <p:txBody>
          <a:bodyPr wrap="none" rtlCol="0">
            <a:spAutoFit/>
          </a:bodyPr>
          <a:lstStyle/>
          <a:p>
            <a:r>
              <a:rPr lang="en-US" sz="2000" b="1" dirty="0"/>
              <a:t>vs</a:t>
            </a:r>
          </a:p>
        </p:txBody>
      </p:sp>
      <p:sp>
        <p:nvSpPr>
          <p:cNvPr id="41" name="TextBox 40">
            <a:extLst>
              <a:ext uri="{FF2B5EF4-FFF2-40B4-BE49-F238E27FC236}">
                <a16:creationId xmlns:a16="http://schemas.microsoft.com/office/drawing/2014/main" id="{CE0FE8AE-110F-4E8C-ABFA-B67761D97218}"/>
              </a:ext>
            </a:extLst>
          </p:cNvPr>
          <p:cNvSpPr txBox="1"/>
          <p:nvPr/>
        </p:nvSpPr>
        <p:spPr>
          <a:xfrm>
            <a:off x="4823213" y="2116790"/>
            <a:ext cx="57687" cy="1323439"/>
          </a:xfrm>
          <a:prstGeom prst="rect">
            <a:avLst/>
          </a:prstGeom>
          <a:noFill/>
        </p:spPr>
        <p:txBody>
          <a:bodyPr wrap="square" rtlCol="0">
            <a:spAutoFit/>
          </a:bodyPr>
          <a:lstStyle/>
          <a:p>
            <a:r>
              <a:rPr lang="en-US" sz="2000" b="1" dirty="0">
                <a:solidFill>
                  <a:srgbClr val="004581"/>
                </a:solidFill>
              </a:rPr>
              <a:t>C O N S</a:t>
            </a:r>
          </a:p>
        </p:txBody>
      </p:sp>
      <p:grpSp>
        <p:nvGrpSpPr>
          <p:cNvPr id="51" name="Group 50">
            <a:extLst>
              <a:ext uri="{FF2B5EF4-FFF2-40B4-BE49-F238E27FC236}">
                <a16:creationId xmlns:a16="http://schemas.microsoft.com/office/drawing/2014/main" id="{D2B6D6FA-72E2-4227-9FD0-085E03B4514F}"/>
              </a:ext>
            </a:extLst>
          </p:cNvPr>
          <p:cNvGrpSpPr/>
          <p:nvPr/>
        </p:nvGrpSpPr>
        <p:grpSpPr>
          <a:xfrm>
            <a:off x="862120" y="1449683"/>
            <a:ext cx="3208842" cy="392634"/>
            <a:chOff x="862120" y="1449683"/>
            <a:chExt cx="3208842" cy="392634"/>
          </a:xfrm>
        </p:grpSpPr>
        <p:cxnSp>
          <p:nvCxnSpPr>
            <p:cNvPr id="27" name="Straight Connector 26">
              <a:extLst>
                <a:ext uri="{FF2B5EF4-FFF2-40B4-BE49-F238E27FC236}">
                  <a16:creationId xmlns:a16="http://schemas.microsoft.com/office/drawing/2014/main" id="{AE19513A-DB45-4E12-8FDA-0FC9E07B9213}"/>
                </a:ext>
              </a:extLst>
            </p:cNvPr>
            <p:cNvCxnSpPr>
              <a:cxnSpLocks/>
            </p:cNvCxnSpPr>
            <p:nvPr/>
          </p:nvCxnSpPr>
          <p:spPr>
            <a:xfrm>
              <a:off x="929065" y="1766927"/>
              <a:ext cx="3141897" cy="0"/>
            </a:xfrm>
            <a:prstGeom prst="line">
              <a:avLst/>
            </a:prstGeom>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50EC0C42-FC8D-4484-A171-11ECC1E75F27}"/>
                </a:ext>
              </a:extLst>
            </p:cNvPr>
            <p:cNvSpPr txBox="1"/>
            <p:nvPr/>
          </p:nvSpPr>
          <p:spPr>
            <a:xfrm>
              <a:off x="944252" y="1449683"/>
              <a:ext cx="2746778" cy="338554"/>
            </a:xfrm>
            <a:prstGeom prst="rect">
              <a:avLst/>
            </a:prstGeom>
            <a:noFill/>
          </p:spPr>
          <p:txBody>
            <a:bodyPr wrap="none" rtlCol="0">
              <a:spAutoFit/>
            </a:bodyPr>
            <a:lstStyle/>
            <a:p>
              <a:r>
                <a:rPr lang="en-US" sz="1600" dirty="0"/>
                <a:t>High object detection accuracy</a:t>
              </a:r>
            </a:p>
          </p:txBody>
        </p:sp>
        <p:sp>
          <p:nvSpPr>
            <p:cNvPr id="43" name="Circle: Hollow 42">
              <a:extLst>
                <a:ext uri="{FF2B5EF4-FFF2-40B4-BE49-F238E27FC236}">
                  <a16:creationId xmlns:a16="http://schemas.microsoft.com/office/drawing/2014/main" id="{8774333F-D65A-417A-8281-6F0AF1B79419}"/>
                </a:ext>
              </a:extLst>
            </p:cNvPr>
            <p:cNvSpPr/>
            <p:nvPr/>
          </p:nvSpPr>
          <p:spPr>
            <a:xfrm>
              <a:off x="862120" y="1698165"/>
              <a:ext cx="144152" cy="144152"/>
            </a:xfrm>
            <a:prstGeom prst="donut">
              <a:avLst/>
            </a:prstGeom>
            <a:solidFill>
              <a:srgbClr val="1A17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60" name="Group 59">
            <a:extLst>
              <a:ext uri="{FF2B5EF4-FFF2-40B4-BE49-F238E27FC236}">
                <a16:creationId xmlns:a16="http://schemas.microsoft.com/office/drawing/2014/main" id="{FF0BA4C7-90EE-4CEE-9159-E36A17266A76}"/>
              </a:ext>
            </a:extLst>
          </p:cNvPr>
          <p:cNvGrpSpPr/>
          <p:nvPr/>
        </p:nvGrpSpPr>
        <p:grpSpPr>
          <a:xfrm>
            <a:off x="5431021" y="3148840"/>
            <a:ext cx="3203640" cy="403365"/>
            <a:chOff x="5431021" y="3148838"/>
            <a:chExt cx="3203640" cy="403365"/>
          </a:xfrm>
        </p:grpSpPr>
        <p:cxnSp>
          <p:nvCxnSpPr>
            <p:cNvPr id="21" name="Straight Connector 20">
              <a:extLst>
                <a:ext uri="{FF2B5EF4-FFF2-40B4-BE49-F238E27FC236}">
                  <a16:creationId xmlns:a16="http://schemas.microsoft.com/office/drawing/2014/main" id="{DAD94894-DD00-4888-ACC9-6A22AE4D523A}"/>
                </a:ext>
              </a:extLst>
            </p:cNvPr>
            <p:cNvCxnSpPr>
              <a:cxnSpLocks/>
            </p:cNvCxnSpPr>
            <p:nvPr/>
          </p:nvCxnSpPr>
          <p:spPr>
            <a:xfrm>
              <a:off x="5431021" y="3477014"/>
              <a:ext cx="3141897" cy="0"/>
            </a:xfrm>
            <a:prstGeom prst="line">
              <a:avLst/>
            </a:prstGeom>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87CCA87C-E188-4C3E-8BBE-FB45C895A6D5}"/>
                </a:ext>
              </a:extLst>
            </p:cNvPr>
            <p:cNvSpPr/>
            <p:nvPr/>
          </p:nvSpPr>
          <p:spPr>
            <a:xfrm>
              <a:off x="5657889" y="3148838"/>
              <a:ext cx="2931508" cy="338554"/>
            </a:xfrm>
            <a:prstGeom prst="rect">
              <a:avLst/>
            </a:prstGeom>
          </p:spPr>
          <p:txBody>
            <a:bodyPr wrap="none">
              <a:spAutoFit/>
            </a:bodyPr>
            <a:lstStyle/>
            <a:p>
              <a:r>
                <a:rPr lang="en-US" sz="1600" dirty="0"/>
                <a:t>Complex System Implementation</a:t>
              </a:r>
            </a:p>
          </p:txBody>
        </p:sp>
        <p:sp>
          <p:nvSpPr>
            <p:cNvPr id="44" name="Circle: Hollow 43">
              <a:extLst>
                <a:ext uri="{FF2B5EF4-FFF2-40B4-BE49-F238E27FC236}">
                  <a16:creationId xmlns:a16="http://schemas.microsoft.com/office/drawing/2014/main" id="{A85DCE9D-F35D-49CD-8231-DAA9E6EF59E7}"/>
                </a:ext>
              </a:extLst>
            </p:cNvPr>
            <p:cNvSpPr/>
            <p:nvPr/>
          </p:nvSpPr>
          <p:spPr>
            <a:xfrm>
              <a:off x="8490509" y="3408051"/>
              <a:ext cx="144152" cy="144152"/>
            </a:xfrm>
            <a:prstGeom prst="donut">
              <a:avLst/>
            </a:prstGeom>
            <a:solidFill>
              <a:srgbClr val="1A17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6" name="Group 55">
            <a:extLst>
              <a:ext uri="{FF2B5EF4-FFF2-40B4-BE49-F238E27FC236}">
                <a16:creationId xmlns:a16="http://schemas.microsoft.com/office/drawing/2014/main" id="{F74386DB-8FBE-437D-9A95-AFFCD84EF050}"/>
              </a:ext>
            </a:extLst>
          </p:cNvPr>
          <p:cNvGrpSpPr/>
          <p:nvPr/>
        </p:nvGrpSpPr>
        <p:grpSpPr>
          <a:xfrm>
            <a:off x="264257" y="2464462"/>
            <a:ext cx="3207981" cy="377660"/>
            <a:chOff x="264255" y="2464462"/>
            <a:chExt cx="3207981" cy="377660"/>
          </a:xfrm>
        </p:grpSpPr>
        <p:cxnSp>
          <p:nvCxnSpPr>
            <p:cNvPr id="29" name="Straight Connector 28">
              <a:extLst>
                <a:ext uri="{FF2B5EF4-FFF2-40B4-BE49-F238E27FC236}">
                  <a16:creationId xmlns:a16="http://schemas.microsoft.com/office/drawing/2014/main" id="{7F16DB44-DF31-47F2-962D-6F09A2AC201D}"/>
                </a:ext>
              </a:extLst>
            </p:cNvPr>
            <p:cNvCxnSpPr>
              <a:cxnSpLocks/>
            </p:cNvCxnSpPr>
            <p:nvPr/>
          </p:nvCxnSpPr>
          <p:spPr>
            <a:xfrm>
              <a:off x="330339" y="2762667"/>
              <a:ext cx="3141897" cy="0"/>
            </a:xfrm>
            <a:prstGeom prst="line">
              <a:avLst/>
            </a:prstGeom>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8D65AD4C-4D57-4C96-A6DE-48196A1CA953}"/>
                </a:ext>
              </a:extLst>
            </p:cNvPr>
            <p:cNvSpPr/>
            <p:nvPr/>
          </p:nvSpPr>
          <p:spPr>
            <a:xfrm>
              <a:off x="339819" y="2464462"/>
              <a:ext cx="3054491" cy="338554"/>
            </a:xfrm>
            <a:prstGeom prst="rect">
              <a:avLst/>
            </a:prstGeom>
          </p:spPr>
          <p:txBody>
            <a:bodyPr wrap="none">
              <a:spAutoFit/>
            </a:bodyPr>
            <a:lstStyle/>
            <a:p>
              <a:r>
                <a:rPr lang="en-US" sz="1600" dirty="0"/>
                <a:t>Object Re-identification is possible</a:t>
              </a:r>
            </a:p>
          </p:txBody>
        </p:sp>
        <p:sp>
          <p:nvSpPr>
            <p:cNvPr id="46" name="Circle: Hollow 45">
              <a:extLst>
                <a:ext uri="{FF2B5EF4-FFF2-40B4-BE49-F238E27FC236}">
                  <a16:creationId xmlns:a16="http://schemas.microsoft.com/office/drawing/2014/main" id="{A21A3F9C-53D0-438F-A638-B0FB2BCB2F47}"/>
                </a:ext>
              </a:extLst>
            </p:cNvPr>
            <p:cNvSpPr/>
            <p:nvPr/>
          </p:nvSpPr>
          <p:spPr>
            <a:xfrm>
              <a:off x="264255" y="2697970"/>
              <a:ext cx="144152" cy="144152"/>
            </a:xfrm>
            <a:prstGeom prst="donut">
              <a:avLst/>
            </a:prstGeom>
            <a:solidFill>
              <a:srgbClr val="1A17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5" name="Group 54">
            <a:extLst>
              <a:ext uri="{FF2B5EF4-FFF2-40B4-BE49-F238E27FC236}">
                <a16:creationId xmlns:a16="http://schemas.microsoft.com/office/drawing/2014/main" id="{C770F76C-7C91-4E1B-8780-CF5496C6FF32}"/>
              </a:ext>
            </a:extLst>
          </p:cNvPr>
          <p:cNvGrpSpPr/>
          <p:nvPr/>
        </p:nvGrpSpPr>
        <p:grpSpPr>
          <a:xfrm>
            <a:off x="426687" y="1838979"/>
            <a:ext cx="3206852" cy="381834"/>
            <a:chOff x="426687" y="1838979"/>
            <a:chExt cx="3206852" cy="381834"/>
          </a:xfrm>
        </p:grpSpPr>
        <p:cxnSp>
          <p:nvCxnSpPr>
            <p:cNvPr id="28" name="Straight Connector 27">
              <a:extLst>
                <a:ext uri="{FF2B5EF4-FFF2-40B4-BE49-F238E27FC236}">
                  <a16:creationId xmlns:a16="http://schemas.microsoft.com/office/drawing/2014/main" id="{216B9E31-0D33-4448-A228-156AB3427EA1}"/>
                </a:ext>
              </a:extLst>
            </p:cNvPr>
            <p:cNvCxnSpPr>
              <a:cxnSpLocks/>
            </p:cNvCxnSpPr>
            <p:nvPr/>
          </p:nvCxnSpPr>
          <p:spPr>
            <a:xfrm>
              <a:off x="491642" y="2148963"/>
              <a:ext cx="3141897" cy="0"/>
            </a:xfrm>
            <a:prstGeom prst="line">
              <a:avLst/>
            </a:prstGeom>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F3F6913A-E2BE-4162-8200-E94BE1127529}"/>
                </a:ext>
              </a:extLst>
            </p:cNvPr>
            <p:cNvGrpSpPr/>
            <p:nvPr/>
          </p:nvGrpSpPr>
          <p:grpSpPr>
            <a:xfrm>
              <a:off x="426687" y="1838979"/>
              <a:ext cx="2116887" cy="381834"/>
              <a:chOff x="426687" y="1838979"/>
              <a:chExt cx="2116887" cy="381834"/>
            </a:xfrm>
          </p:grpSpPr>
          <p:sp>
            <p:nvSpPr>
              <p:cNvPr id="33" name="Rectangle 32">
                <a:extLst>
                  <a:ext uri="{FF2B5EF4-FFF2-40B4-BE49-F238E27FC236}">
                    <a16:creationId xmlns:a16="http://schemas.microsoft.com/office/drawing/2014/main" id="{90128257-5D2A-4ECB-B018-B29500310567}"/>
                  </a:ext>
                </a:extLst>
              </p:cNvPr>
              <p:cNvSpPr/>
              <p:nvPr/>
            </p:nvSpPr>
            <p:spPr>
              <a:xfrm>
                <a:off x="505387" y="1838979"/>
                <a:ext cx="2038187" cy="338554"/>
              </a:xfrm>
              <a:prstGeom prst="rect">
                <a:avLst/>
              </a:prstGeom>
            </p:spPr>
            <p:txBody>
              <a:bodyPr wrap="none">
                <a:spAutoFit/>
              </a:bodyPr>
              <a:lstStyle/>
              <a:p>
                <a:r>
                  <a:rPr lang="en-US" sz="1600" dirty="0"/>
                  <a:t>Robust visual tracking </a:t>
                </a:r>
              </a:p>
            </p:txBody>
          </p:sp>
          <p:sp>
            <p:nvSpPr>
              <p:cNvPr id="47" name="Circle: Hollow 46">
                <a:extLst>
                  <a:ext uri="{FF2B5EF4-FFF2-40B4-BE49-F238E27FC236}">
                    <a16:creationId xmlns:a16="http://schemas.microsoft.com/office/drawing/2014/main" id="{14960D45-404E-463A-A68D-A8F6E052F0F3}"/>
                  </a:ext>
                </a:extLst>
              </p:cNvPr>
              <p:cNvSpPr/>
              <p:nvPr/>
            </p:nvSpPr>
            <p:spPr>
              <a:xfrm>
                <a:off x="426687" y="2076661"/>
                <a:ext cx="144152" cy="144152"/>
              </a:xfrm>
              <a:prstGeom prst="donut">
                <a:avLst/>
              </a:prstGeom>
              <a:solidFill>
                <a:srgbClr val="1A17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57" name="Group 56">
            <a:extLst>
              <a:ext uri="{FF2B5EF4-FFF2-40B4-BE49-F238E27FC236}">
                <a16:creationId xmlns:a16="http://schemas.microsoft.com/office/drawing/2014/main" id="{F92E10F9-2056-4B78-A0BD-B5AA100C5907}"/>
              </a:ext>
            </a:extLst>
          </p:cNvPr>
          <p:cNvGrpSpPr/>
          <p:nvPr/>
        </p:nvGrpSpPr>
        <p:grpSpPr>
          <a:xfrm>
            <a:off x="418329" y="3046748"/>
            <a:ext cx="3215211" cy="391579"/>
            <a:chOff x="418327" y="3046746"/>
            <a:chExt cx="3215211" cy="391579"/>
          </a:xfrm>
        </p:grpSpPr>
        <p:cxnSp>
          <p:nvCxnSpPr>
            <p:cNvPr id="30" name="Straight Connector 29">
              <a:extLst>
                <a:ext uri="{FF2B5EF4-FFF2-40B4-BE49-F238E27FC236}">
                  <a16:creationId xmlns:a16="http://schemas.microsoft.com/office/drawing/2014/main" id="{F104B121-0ADA-4D2D-822D-188E18F3FA84}"/>
                </a:ext>
              </a:extLst>
            </p:cNvPr>
            <p:cNvCxnSpPr>
              <a:cxnSpLocks/>
            </p:cNvCxnSpPr>
            <p:nvPr/>
          </p:nvCxnSpPr>
          <p:spPr>
            <a:xfrm>
              <a:off x="491641" y="3362095"/>
              <a:ext cx="3141897" cy="0"/>
            </a:xfrm>
            <a:prstGeom prst="line">
              <a:avLst/>
            </a:prstGeom>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3A3F8EAB-4E82-412E-8154-373DF062EAB3}"/>
                </a:ext>
              </a:extLst>
            </p:cNvPr>
            <p:cNvSpPr/>
            <p:nvPr/>
          </p:nvSpPr>
          <p:spPr>
            <a:xfrm>
              <a:off x="477249" y="3046746"/>
              <a:ext cx="3036601" cy="338554"/>
            </a:xfrm>
            <a:prstGeom prst="rect">
              <a:avLst/>
            </a:prstGeom>
          </p:spPr>
          <p:txBody>
            <a:bodyPr wrap="none">
              <a:spAutoFit/>
            </a:bodyPr>
            <a:lstStyle/>
            <a:p>
              <a:r>
                <a:rPr lang="en-US" sz="1600" dirty="0"/>
                <a:t>Improved body occlusion handling</a:t>
              </a:r>
            </a:p>
          </p:txBody>
        </p:sp>
        <p:sp>
          <p:nvSpPr>
            <p:cNvPr id="48" name="Circle: Hollow 47">
              <a:extLst>
                <a:ext uri="{FF2B5EF4-FFF2-40B4-BE49-F238E27FC236}">
                  <a16:creationId xmlns:a16="http://schemas.microsoft.com/office/drawing/2014/main" id="{B2AF5C2F-638A-429E-8BBF-68631DF51C97}"/>
                </a:ext>
              </a:extLst>
            </p:cNvPr>
            <p:cNvSpPr/>
            <p:nvPr/>
          </p:nvSpPr>
          <p:spPr>
            <a:xfrm>
              <a:off x="418327" y="3294173"/>
              <a:ext cx="144152" cy="144152"/>
            </a:xfrm>
            <a:prstGeom prst="donut">
              <a:avLst/>
            </a:prstGeom>
            <a:solidFill>
              <a:srgbClr val="1A17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9" name="Group 58">
            <a:extLst>
              <a:ext uri="{FF2B5EF4-FFF2-40B4-BE49-F238E27FC236}">
                <a16:creationId xmlns:a16="http://schemas.microsoft.com/office/drawing/2014/main" id="{5412A6E4-6812-4D10-86D0-B0F448A83F06}"/>
              </a:ext>
            </a:extLst>
          </p:cNvPr>
          <p:cNvGrpSpPr/>
          <p:nvPr/>
        </p:nvGrpSpPr>
        <p:grpSpPr>
          <a:xfrm>
            <a:off x="5409245" y="1708184"/>
            <a:ext cx="3213690" cy="405433"/>
            <a:chOff x="5409245" y="1708182"/>
            <a:chExt cx="3213690" cy="405433"/>
          </a:xfrm>
        </p:grpSpPr>
        <p:cxnSp>
          <p:nvCxnSpPr>
            <p:cNvPr id="18" name="Straight Connector 17">
              <a:extLst>
                <a:ext uri="{FF2B5EF4-FFF2-40B4-BE49-F238E27FC236}">
                  <a16:creationId xmlns:a16="http://schemas.microsoft.com/office/drawing/2014/main" id="{C483024C-C6DC-4B94-8D73-CE8AF4334C24}"/>
                </a:ext>
              </a:extLst>
            </p:cNvPr>
            <p:cNvCxnSpPr>
              <a:cxnSpLocks/>
            </p:cNvCxnSpPr>
            <p:nvPr/>
          </p:nvCxnSpPr>
          <p:spPr>
            <a:xfrm>
              <a:off x="5409245" y="2038431"/>
              <a:ext cx="3141897" cy="0"/>
            </a:xfrm>
            <a:prstGeom prst="line">
              <a:avLst/>
            </a:prstGeom>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044CD903-9396-441D-828E-0587E0BB2ABF}"/>
                </a:ext>
              </a:extLst>
            </p:cNvPr>
            <p:cNvSpPr/>
            <p:nvPr/>
          </p:nvSpPr>
          <p:spPr>
            <a:xfrm>
              <a:off x="6614163" y="1708182"/>
              <a:ext cx="1952458" cy="338554"/>
            </a:xfrm>
            <a:prstGeom prst="rect">
              <a:avLst/>
            </a:prstGeom>
          </p:spPr>
          <p:txBody>
            <a:bodyPr wrap="none">
              <a:spAutoFit/>
            </a:bodyPr>
            <a:lstStyle/>
            <a:p>
              <a:r>
                <a:rPr lang="en-US" sz="1600" dirty="0"/>
                <a:t>Relatively higher cost</a:t>
              </a:r>
            </a:p>
          </p:txBody>
        </p:sp>
        <p:sp>
          <p:nvSpPr>
            <p:cNvPr id="49" name="Circle: Hollow 48">
              <a:extLst>
                <a:ext uri="{FF2B5EF4-FFF2-40B4-BE49-F238E27FC236}">
                  <a16:creationId xmlns:a16="http://schemas.microsoft.com/office/drawing/2014/main" id="{939FC17C-2008-405F-AB4F-CE3703A3795B}"/>
                </a:ext>
              </a:extLst>
            </p:cNvPr>
            <p:cNvSpPr/>
            <p:nvPr/>
          </p:nvSpPr>
          <p:spPr>
            <a:xfrm>
              <a:off x="8478783" y="1969463"/>
              <a:ext cx="144152" cy="144152"/>
            </a:xfrm>
            <a:prstGeom prst="donut">
              <a:avLst/>
            </a:prstGeom>
            <a:solidFill>
              <a:srgbClr val="1A17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8" name="Group 57">
            <a:extLst>
              <a:ext uri="{FF2B5EF4-FFF2-40B4-BE49-F238E27FC236}">
                <a16:creationId xmlns:a16="http://schemas.microsoft.com/office/drawing/2014/main" id="{7EACCCB9-C61C-4850-9337-B1D76477F40C}"/>
              </a:ext>
            </a:extLst>
          </p:cNvPr>
          <p:cNvGrpSpPr/>
          <p:nvPr/>
        </p:nvGrpSpPr>
        <p:grpSpPr>
          <a:xfrm>
            <a:off x="843709" y="3471860"/>
            <a:ext cx="3227252" cy="391855"/>
            <a:chOff x="843709" y="3471858"/>
            <a:chExt cx="3227252" cy="391855"/>
          </a:xfrm>
        </p:grpSpPr>
        <p:cxnSp>
          <p:nvCxnSpPr>
            <p:cNvPr id="31" name="Straight Connector 30">
              <a:extLst>
                <a:ext uri="{FF2B5EF4-FFF2-40B4-BE49-F238E27FC236}">
                  <a16:creationId xmlns:a16="http://schemas.microsoft.com/office/drawing/2014/main" id="{66AE5BBC-CCED-4399-8F2D-5B21BCA87806}"/>
                </a:ext>
              </a:extLst>
            </p:cNvPr>
            <p:cNvCxnSpPr>
              <a:cxnSpLocks/>
            </p:cNvCxnSpPr>
            <p:nvPr/>
          </p:nvCxnSpPr>
          <p:spPr>
            <a:xfrm>
              <a:off x="929064" y="3788895"/>
              <a:ext cx="3141897" cy="0"/>
            </a:xfrm>
            <a:prstGeom prst="line">
              <a:avLst/>
            </a:prstGeom>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DE9F28CC-EF2F-4F72-BDA1-E6AAF695D200}"/>
                </a:ext>
              </a:extLst>
            </p:cNvPr>
            <p:cNvSpPr/>
            <p:nvPr/>
          </p:nvSpPr>
          <p:spPr>
            <a:xfrm>
              <a:off x="927961" y="3471858"/>
              <a:ext cx="2677336" cy="338554"/>
            </a:xfrm>
            <a:prstGeom prst="rect">
              <a:avLst/>
            </a:prstGeom>
          </p:spPr>
          <p:txBody>
            <a:bodyPr wrap="none">
              <a:spAutoFit/>
            </a:bodyPr>
            <a:lstStyle/>
            <a:p>
              <a:r>
                <a:rPr lang="en-US" sz="1600" dirty="0"/>
                <a:t>High Computational Efficiency</a:t>
              </a:r>
            </a:p>
          </p:txBody>
        </p:sp>
        <p:sp>
          <p:nvSpPr>
            <p:cNvPr id="50" name="Circle: Hollow 49">
              <a:extLst>
                <a:ext uri="{FF2B5EF4-FFF2-40B4-BE49-F238E27FC236}">
                  <a16:creationId xmlns:a16="http://schemas.microsoft.com/office/drawing/2014/main" id="{CE2C635E-C081-4877-A960-1440E854D122}"/>
                </a:ext>
              </a:extLst>
            </p:cNvPr>
            <p:cNvSpPr/>
            <p:nvPr/>
          </p:nvSpPr>
          <p:spPr>
            <a:xfrm>
              <a:off x="843709" y="3719561"/>
              <a:ext cx="144152" cy="144152"/>
            </a:xfrm>
            <a:prstGeom prst="donut">
              <a:avLst/>
            </a:prstGeom>
            <a:solidFill>
              <a:srgbClr val="1A17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65505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1000" fill="hold"/>
                                        <p:tgtEl>
                                          <p:spTgt spid="51"/>
                                        </p:tgtEl>
                                        <p:attrNameLst>
                                          <p:attrName>ppt_x</p:attrName>
                                        </p:attrNameLst>
                                      </p:cBhvr>
                                      <p:tavLst>
                                        <p:tav tm="0">
                                          <p:val>
                                            <p:strVal val="0-#ppt_w/2"/>
                                          </p:val>
                                        </p:tav>
                                        <p:tav tm="100000">
                                          <p:val>
                                            <p:strVal val="#ppt_x"/>
                                          </p:val>
                                        </p:tav>
                                      </p:tavLst>
                                    </p:anim>
                                    <p:anim calcmode="lin" valueType="num">
                                      <p:cBhvr additive="base">
                                        <p:cTn id="14" dur="1000" fill="hold"/>
                                        <p:tgtEl>
                                          <p:spTgt spid="51"/>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8" fill="hold" nodeType="afterEffect">
                                  <p:stCondLst>
                                    <p:cond delay="0"/>
                                  </p:stCondLst>
                                  <p:childTnLst>
                                    <p:set>
                                      <p:cBhvr>
                                        <p:cTn id="17" dur="1" fill="hold">
                                          <p:stCondLst>
                                            <p:cond delay="0"/>
                                          </p:stCondLst>
                                        </p:cTn>
                                        <p:tgtEl>
                                          <p:spTgt spid="55"/>
                                        </p:tgtEl>
                                        <p:attrNameLst>
                                          <p:attrName>style.visibility</p:attrName>
                                        </p:attrNameLst>
                                      </p:cBhvr>
                                      <p:to>
                                        <p:strVal val="visible"/>
                                      </p:to>
                                    </p:set>
                                    <p:anim calcmode="lin" valueType="num">
                                      <p:cBhvr additive="base">
                                        <p:cTn id="18" dur="1000" fill="hold"/>
                                        <p:tgtEl>
                                          <p:spTgt spid="55"/>
                                        </p:tgtEl>
                                        <p:attrNameLst>
                                          <p:attrName>ppt_x</p:attrName>
                                        </p:attrNameLst>
                                      </p:cBhvr>
                                      <p:tavLst>
                                        <p:tav tm="0">
                                          <p:val>
                                            <p:strVal val="0-#ppt_w/2"/>
                                          </p:val>
                                        </p:tav>
                                        <p:tav tm="100000">
                                          <p:val>
                                            <p:strVal val="#ppt_x"/>
                                          </p:val>
                                        </p:tav>
                                      </p:tavLst>
                                    </p:anim>
                                    <p:anim calcmode="lin" valueType="num">
                                      <p:cBhvr additive="base">
                                        <p:cTn id="19" dur="1000" fill="hold"/>
                                        <p:tgtEl>
                                          <p:spTgt spid="55"/>
                                        </p:tgtEl>
                                        <p:attrNameLst>
                                          <p:attrName>ppt_y</p:attrName>
                                        </p:attrNameLst>
                                      </p:cBhvr>
                                      <p:tavLst>
                                        <p:tav tm="0">
                                          <p:val>
                                            <p:strVal val="#ppt_y"/>
                                          </p:val>
                                        </p:tav>
                                        <p:tav tm="100000">
                                          <p:val>
                                            <p:strVal val="#ppt_y"/>
                                          </p:val>
                                        </p:tav>
                                      </p:tavLst>
                                    </p:anim>
                                  </p:childTnLst>
                                </p:cTn>
                              </p:par>
                            </p:childTnLst>
                          </p:cTn>
                        </p:par>
                        <p:par>
                          <p:cTn id="20" fill="hold">
                            <p:stCondLst>
                              <p:cond delay="2500"/>
                            </p:stCondLst>
                            <p:childTnLst>
                              <p:par>
                                <p:cTn id="21" presetID="2" presetClass="entr" presetSubtype="8"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 calcmode="lin" valueType="num">
                                      <p:cBhvr additive="base">
                                        <p:cTn id="23" dur="1000" fill="hold"/>
                                        <p:tgtEl>
                                          <p:spTgt spid="56"/>
                                        </p:tgtEl>
                                        <p:attrNameLst>
                                          <p:attrName>ppt_x</p:attrName>
                                        </p:attrNameLst>
                                      </p:cBhvr>
                                      <p:tavLst>
                                        <p:tav tm="0">
                                          <p:val>
                                            <p:strVal val="0-#ppt_w/2"/>
                                          </p:val>
                                        </p:tav>
                                        <p:tav tm="100000">
                                          <p:val>
                                            <p:strVal val="#ppt_x"/>
                                          </p:val>
                                        </p:tav>
                                      </p:tavLst>
                                    </p:anim>
                                    <p:anim calcmode="lin" valueType="num">
                                      <p:cBhvr additive="base">
                                        <p:cTn id="24" dur="1000" fill="hold"/>
                                        <p:tgtEl>
                                          <p:spTgt spid="56"/>
                                        </p:tgtEl>
                                        <p:attrNameLst>
                                          <p:attrName>ppt_y</p:attrName>
                                        </p:attrNameLst>
                                      </p:cBhvr>
                                      <p:tavLst>
                                        <p:tav tm="0">
                                          <p:val>
                                            <p:strVal val="#ppt_y"/>
                                          </p:val>
                                        </p:tav>
                                        <p:tav tm="100000">
                                          <p:val>
                                            <p:strVal val="#ppt_y"/>
                                          </p:val>
                                        </p:tav>
                                      </p:tavLst>
                                    </p:anim>
                                  </p:childTnLst>
                                </p:cTn>
                              </p:par>
                            </p:childTnLst>
                          </p:cTn>
                        </p:par>
                        <p:par>
                          <p:cTn id="25" fill="hold">
                            <p:stCondLst>
                              <p:cond delay="3500"/>
                            </p:stCondLst>
                            <p:childTnLst>
                              <p:par>
                                <p:cTn id="26" presetID="2" presetClass="entr" presetSubtype="8" fill="hold" nodeType="afterEffect">
                                  <p:stCondLst>
                                    <p:cond delay="0"/>
                                  </p:stCondLst>
                                  <p:childTnLst>
                                    <p:set>
                                      <p:cBhvr>
                                        <p:cTn id="27" dur="1" fill="hold">
                                          <p:stCondLst>
                                            <p:cond delay="0"/>
                                          </p:stCondLst>
                                        </p:cTn>
                                        <p:tgtEl>
                                          <p:spTgt spid="57"/>
                                        </p:tgtEl>
                                        <p:attrNameLst>
                                          <p:attrName>style.visibility</p:attrName>
                                        </p:attrNameLst>
                                      </p:cBhvr>
                                      <p:to>
                                        <p:strVal val="visible"/>
                                      </p:to>
                                    </p:set>
                                    <p:anim calcmode="lin" valueType="num">
                                      <p:cBhvr additive="base">
                                        <p:cTn id="28" dur="1000" fill="hold"/>
                                        <p:tgtEl>
                                          <p:spTgt spid="57"/>
                                        </p:tgtEl>
                                        <p:attrNameLst>
                                          <p:attrName>ppt_x</p:attrName>
                                        </p:attrNameLst>
                                      </p:cBhvr>
                                      <p:tavLst>
                                        <p:tav tm="0">
                                          <p:val>
                                            <p:strVal val="0-#ppt_w/2"/>
                                          </p:val>
                                        </p:tav>
                                        <p:tav tm="100000">
                                          <p:val>
                                            <p:strVal val="#ppt_x"/>
                                          </p:val>
                                        </p:tav>
                                      </p:tavLst>
                                    </p:anim>
                                    <p:anim calcmode="lin" valueType="num">
                                      <p:cBhvr additive="base">
                                        <p:cTn id="29" dur="1000" fill="hold"/>
                                        <p:tgtEl>
                                          <p:spTgt spid="57"/>
                                        </p:tgtEl>
                                        <p:attrNameLst>
                                          <p:attrName>ppt_y</p:attrName>
                                        </p:attrNameLst>
                                      </p:cBhvr>
                                      <p:tavLst>
                                        <p:tav tm="0">
                                          <p:val>
                                            <p:strVal val="#ppt_y"/>
                                          </p:val>
                                        </p:tav>
                                        <p:tav tm="100000">
                                          <p:val>
                                            <p:strVal val="#ppt_y"/>
                                          </p:val>
                                        </p:tav>
                                      </p:tavLst>
                                    </p:anim>
                                  </p:childTnLst>
                                </p:cTn>
                              </p:par>
                            </p:childTnLst>
                          </p:cTn>
                        </p:par>
                        <p:par>
                          <p:cTn id="30" fill="hold">
                            <p:stCondLst>
                              <p:cond delay="4500"/>
                            </p:stCondLst>
                            <p:childTnLst>
                              <p:par>
                                <p:cTn id="31" presetID="2" presetClass="entr" presetSubtype="8" fill="hold" nodeType="afterEffect">
                                  <p:stCondLst>
                                    <p:cond delay="0"/>
                                  </p:stCondLst>
                                  <p:childTnLst>
                                    <p:set>
                                      <p:cBhvr>
                                        <p:cTn id="32" dur="1" fill="hold">
                                          <p:stCondLst>
                                            <p:cond delay="0"/>
                                          </p:stCondLst>
                                        </p:cTn>
                                        <p:tgtEl>
                                          <p:spTgt spid="58"/>
                                        </p:tgtEl>
                                        <p:attrNameLst>
                                          <p:attrName>style.visibility</p:attrName>
                                        </p:attrNameLst>
                                      </p:cBhvr>
                                      <p:to>
                                        <p:strVal val="visible"/>
                                      </p:to>
                                    </p:set>
                                    <p:anim calcmode="lin" valueType="num">
                                      <p:cBhvr additive="base">
                                        <p:cTn id="33" dur="1000" fill="hold"/>
                                        <p:tgtEl>
                                          <p:spTgt spid="58"/>
                                        </p:tgtEl>
                                        <p:attrNameLst>
                                          <p:attrName>ppt_x</p:attrName>
                                        </p:attrNameLst>
                                      </p:cBhvr>
                                      <p:tavLst>
                                        <p:tav tm="0">
                                          <p:val>
                                            <p:strVal val="0-#ppt_w/2"/>
                                          </p:val>
                                        </p:tav>
                                        <p:tav tm="100000">
                                          <p:val>
                                            <p:strVal val="#ppt_x"/>
                                          </p:val>
                                        </p:tav>
                                      </p:tavLst>
                                    </p:anim>
                                    <p:anim calcmode="lin" valueType="num">
                                      <p:cBhvr additive="base">
                                        <p:cTn id="34" dur="1000" fill="hold"/>
                                        <p:tgtEl>
                                          <p:spTgt spid="58"/>
                                        </p:tgtEl>
                                        <p:attrNameLst>
                                          <p:attrName>ppt_y</p:attrName>
                                        </p:attrNameLst>
                                      </p:cBhvr>
                                      <p:tavLst>
                                        <p:tav tm="0">
                                          <p:val>
                                            <p:strVal val="#ppt_y"/>
                                          </p:val>
                                        </p:tav>
                                        <p:tav tm="100000">
                                          <p:val>
                                            <p:strVal val="#ppt_y"/>
                                          </p:val>
                                        </p:tav>
                                      </p:tavLst>
                                    </p:anim>
                                  </p:childTnLst>
                                </p:cTn>
                              </p:par>
                            </p:childTnLst>
                          </p:cTn>
                        </p:par>
                        <p:par>
                          <p:cTn id="35" fill="hold">
                            <p:stCondLst>
                              <p:cond delay="5500"/>
                            </p:stCondLst>
                            <p:childTnLst>
                              <p:par>
                                <p:cTn id="36" presetID="2" presetClass="entr" presetSubtype="2" fill="hold" nodeType="afterEffect">
                                  <p:stCondLst>
                                    <p:cond delay="0"/>
                                  </p:stCondLst>
                                  <p:childTnLst>
                                    <p:set>
                                      <p:cBhvr>
                                        <p:cTn id="37" dur="1" fill="hold">
                                          <p:stCondLst>
                                            <p:cond delay="0"/>
                                          </p:stCondLst>
                                        </p:cTn>
                                        <p:tgtEl>
                                          <p:spTgt spid="59"/>
                                        </p:tgtEl>
                                        <p:attrNameLst>
                                          <p:attrName>style.visibility</p:attrName>
                                        </p:attrNameLst>
                                      </p:cBhvr>
                                      <p:to>
                                        <p:strVal val="visible"/>
                                      </p:to>
                                    </p:set>
                                    <p:anim calcmode="lin" valueType="num">
                                      <p:cBhvr additive="base">
                                        <p:cTn id="38" dur="1000" fill="hold"/>
                                        <p:tgtEl>
                                          <p:spTgt spid="59"/>
                                        </p:tgtEl>
                                        <p:attrNameLst>
                                          <p:attrName>ppt_x</p:attrName>
                                        </p:attrNameLst>
                                      </p:cBhvr>
                                      <p:tavLst>
                                        <p:tav tm="0">
                                          <p:val>
                                            <p:strVal val="1+#ppt_w/2"/>
                                          </p:val>
                                        </p:tav>
                                        <p:tav tm="100000">
                                          <p:val>
                                            <p:strVal val="#ppt_x"/>
                                          </p:val>
                                        </p:tav>
                                      </p:tavLst>
                                    </p:anim>
                                    <p:anim calcmode="lin" valueType="num">
                                      <p:cBhvr additive="base">
                                        <p:cTn id="39" dur="1000" fill="hold"/>
                                        <p:tgtEl>
                                          <p:spTgt spid="59"/>
                                        </p:tgtEl>
                                        <p:attrNameLst>
                                          <p:attrName>ppt_y</p:attrName>
                                        </p:attrNameLst>
                                      </p:cBhvr>
                                      <p:tavLst>
                                        <p:tav tm="0">
                                          <p:val>
                                            <p:strVal val="#ppt_y"/>
                                          </p:val>
                                        </p:tav>
                                        <p:tav tm="100000">
                                          <p:val>
                                            <p:strVal val="#ppt_y"/>
                                          </p:val>
                                        </p:tav>
                                      </p:tavLst>
                                    </p:anim>
                                  </p:childTnLst>
                                </p:cTn>
                              </p:par>
                            </p:childTnLst>
                          </p:cTn>
                        </p:par>
                        <p:par>
                          <p:cTn id="40" fill="hold">
                            <p:stCondLst>
                              <p:cond delay="6500"/>
                            </p:stCondLst>
                            <p:childTnLst>
                              <p:par>
                                <p:cTn id="41" presetID="2" presetClass="entr" presetSubtype="2"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1000" fill="hold"/>
                                        <p:tgtEl>
                                          <p:spTgt spid="60"/>
                                        </p:tgtEl>
                                        <p:attrNameLst>
                                          <p:attrName>ppt_x</p:attrName>
                                        </p:attrNameLst>
                                      </p:cBhvr>
                                      <p:tavLst>
                                        <p:tav tm="0">
                                          <p:val>
                                            <p:strVal val="1+#ppt_w/2"/>
                                          </p:val>
                                        </p:tav>
                                        <p:tav tm="100000">
                                          <p:val>
                                            <p:strVal val="#ppt_x"/>
                                          </p:val>
                                        </p:tav>
                                      </p:tavLst>
                                    </p:anim>
                                    <p:anim calcmode="lin" valueType="num">
                                      <p:cBhvr additive="base">
                                        <p:cTn id="44" dur="10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IN" sz="3200" dirty="0"/>
              <a:t>Detailed Description</a:t>
            </a:r>
          </a:p>
        </p:txBody>
      </p:sp>
      <p:sp>
        <p:nvSpPr>
          <p:cNvPr id="4" name="Rectangle 3">
            <a:extLst>
              <a:ext uri="{FF2B5EF4-FFF2-40B4-BE49-F238E27FC236}">
                <a16:creationId xmlns:a16="http://schemas.microsoft.com/office/drawing/2014/main" id="{49791DF8-6894-4D52-BA15-EB4008B36EE6}"/>
              </a:ext>
            </a:extLst>
          </p:cNvPr>
          <p:cNvSpPr/>
          <p:nvPr/>
        </p:nvSpPr>
        <p:spPr>
          <a:xfrm>
            <a:off x="1738365" y="2"/>
            <a:ext cx="60290" cy="13565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97E12A2-46F8-4B86-B8B2-FD3369275D4C}"/>
              </a:ext>
            </a:extLst>
          </p:cNvPr>
          <p:cNvSpPr/>
          <p:nvPr/>
        </p:nvSpPr>
        <p:spPr>
          <a:xfrm>
            <a:off x="7335297" y="3207101"/>
            <a:ext cx="61964" cy="193640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169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wipe(left)">
                                      <p:cBhvr>
                                        <p:cTn id="11" dur="500"/>
                                        <p:tgtEl>
                                          <p:spTgt spid="2">
                                            <p:txEl>
                                              <p:pRg st="0" end="0"/>
                                            </p:txEl>
                                          </p:spTgt>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animBg="1"/>
      <p:bldP spid="5" grpId="0" animBg="1"/>
    </p:bldLst>
  </p:timing>
</p:sld>
</file>

<file path=ppt/theme/theme1.xml><?xml version="1.0" encoding="utf-8"?>
<a:theme xmlns:a="http://schemas.openxmlformats.org/drawingml/2006/main" name="L&amp;T Theme 2">
  <a:themeElements>
    <a:clrScheme name="L&amp;T Colors">
      <a:dk1>
        <a:srgbClr val="000000"/>
      </a:dk1>
      <a:lt1>
        <a:srgbClr val="FFFFFF"/>
      </a:lt1>
      <a:dk2>
        <a:srgbClr val="00B0F0"/>
      </a:dk2>
      <a:lt2>
        <a:srgbClr val="004581"/>
      </a:lt2>
      <a:accent1>
        <a:srgbClr val="0556CD"/>
      </a:accent1>
      <a:accent2>
        <a:srgbClr val="058EFF"/>
      </a:accent2>
      <a:accent3>
        <a:srgbClr val="FFCC29"/>
      </a:accent3>
      <a:accent4>
        <a:srgbClr val="F7411D"/>
      </a:accent4>
      <a:accent5>
        <a:srgbClr val="1A9664"/>
      </a:accent5>
      <a:accent6>
        <a:srgbClr val="DA8200"/>
      </a:accent6>
      <a:hlink>
        <a:srgbClr val="7BD3F7"/>
      </a:hlink>
      <a:folHlink>
        <a:srgbClr val="0769F9"/>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L&amp;T Theme 2">
  <a:themeElements>
    <a:clrScheme name="L&amp;T Colors">
      <a:dk1>
        <a:srgbClr val="000000"/>
      </a:dk1>
      <a:lt1>
        <a:srgbClr val="FFFFFF"/>
      </a:lt1>
      <a:dk2>
        <a:srgbClr val="00B0F0"/>
      </a:dk2>
      <a:lt2>
        <a:srgbClr val="004581"/>
      </a:lt2>
      <a:accent1>
        <a:srgbClr val="0556CD"/>
      </a:accent1>
      <a:accent2>
        <a:srgbClr val="058EFF"/>
      </a:accent2>
      <a:accent3>
        <a:srgbClr val="FFCC29"/>
      </a:accent3>
      <a:accent4>
        <a:srgbClr val="F7411D"/>
      </a:accent4>
      <a:accent5>
        <a:srgbClr val="1A9664"/>
      </a:accent5>
      <a:accent6>
        <a:srgbClr val="DA8200"/>
      </a:accent6>
      <a:hlink>
        <a:srgbClr val="7BD3F7"/>
      </a:hlink>
      <a:folHlink>
        <a:srgbClr val="0769F9"/>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Unknown Document Type" ma:contentTypeID="0x010104" ma:contentTypeVersion="0" ma:contentTypeDescription="" ma:contentTypeScope="" ma:versionID="05d83ceaa0bbd2e3bc716e6e66bd857a">
  <xsd:schema xmlns:xsd="http://www.w3.org/2001/XMLSchema" xmlns:xs="http://www.w3.org/2001/XMLSchema" xmlns:p="http://schemas.microsoft.com/office/2006/metadata/properties" targetNamespace="http://schemas.microsoft.com/office/2006/metadata/properties" ma:root="true" ma:fieldsID="b3d69fe45253d5ff147bb69036b756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8A84F7-E5AF-4472-B35B-37F2CBE48EC7}">
  <ds:schemaRef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B0CDA6C-DB4F-4460-8B4A-94E0823074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2BBC3BF-028F-47D4-97A0-92E12442678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L&amp;T Theme 2</Template>
  <TotalTime>13817</TotalTime>
  <Words>1256</Words>
  <Application>Microsoft Office PowerPoint</Application>
  <PresentationFormat>On-screen Show (16:9)</PresentationFormat>
  <Paragraphs>340</Paragraphs>
  <Slides>42</Slides>
  <Notes>1</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42</vt:i4>
      </vt:variant>
    </vt:vector>
  </HeadingPairs>
  <TitlesOfParts>
    <vt:vector size="51" baseType="lpstr">
      <vt:lpstr>Arial</vt:lpstr>
      <vt:lpstr>Arial Black</vt:lpstr>
      <vt:lpstr>Calibri</vt:lpstr>
      <vt:lpstr>Cambria Math</vt:lpstr>
      <vt:lpstr>Tw Cen MT</vt:lpstr>
      <vt:lpstr>Wingdings</vt:lpstr>
      <vt:lpstr>L&amp;T Theme 2</vt:lpstr>
      <vt:lpstr>1_L&amp;T Theme 2</vt:lpstr>
      <vt:lpstr>Equation</vt:lpstr>
      <vt:lpstr>Real-time object tracking system using multiple cameras PID _0001626</vt:lpstr>
      <vt:lpstr>Index</vt:lpstr>
      <vt:lpstr>PowerPoint Presentation</vt:lpstr>
      <vt:lpstr>Challenge Statement</vt:lpstr>
      <vt:lpstr>PowerPoint Presentation</vt:lpstr>
      <vt:lpstr>Concept / Scope of solution</vt:lpstr>
      <vt:lpstr>PowerPoint Presentation</vt:lpstr>
      <vt:lpstr>Pros and Cons of the solution</vt:lpstr>
      <vt:lpstr>PowerPoint Presentation</vt:lpstr>
      <vt:lpstr>Detailed Description</vt:lpstr>
      <vt:lpstr>PowerPoint Presentation</vt:lpstr>
      <vt:lpstr>PowerPoint Presentation</vt:lpstr>
      <vt:lpstr>Technology/Background</vt:lpstr>
      <vt:lpstr>PowerPoint Presentation</vt:lpstr>
      <vt:lpstr>PowerPoint Presentation</vt:lpstr>
      <vt:lpstr>Methodology</vt:lpstr>
      <vt:lpstr>PowerPoint Presentation</vt:lpstr>
      <vt:lpstr>Implementation and prototype / POC</vt:lpstr>
      <vt:lpstr>Implementation and prototype / POC</vt:lpstr>
      <vt:lpstr>Implementation and prototype / POC</vt:lpstr>
      <vt:lpstr>Implementation and prototype / POC</vt:lpstr>
      <vt:lpstr>PowerPoint Presentation</vt:lpstr>
      <vt:lpstr>PowerPoint Presentation</vt:lpstr>
      <vt:lpstr>Validation / Testing / Analysis</vt:lpstr>
      <vt:lpstr>Object Tracking Analysis</vt:lpstr>
      <vt:lpstr>Depth Order Testing</vt:lpstr>
      <vt:lpstr>Object Classification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and potential Business Impact for L&amp;T TS</vt:lpstr>
      <vt:lpstr>PowerPoint Presentation</vt:lpstr>
      <vt:lpstr>Conclusion</vt:lpstr>
      <vt:lpstr>PowerPoint Presentation</vt:lpstr>
      <vt:lpstr>References</vt:lpstr>
      <vt:lpstr>THANK YOU -TEAM CORONA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zs</dc:creator>
  <cp:lastModifiedBy>Shivam Srivastava</cp:lastModifiedBy>
  <cp:revision>903</cp:revision>
  <dcterms:created xsi:type="dcterms:W3CDTF">2016-04-28T10:20:29Z</dcterms:created>
  <dcterms:modified xsi:type="dcterms:W3CDTF">2018-01-08T02:35:55Z</dcterms:modified>
</cp:coreProperties>
</file>